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6" r:id="rId2"/>
  </p:sldMasterIdLst>
  <p:notesMasterIdLst>
    <p:notesMasterId r:id="rId18"/>
  </p:notesMasterIdLst>
  <p:sldIdLst>
    <p:sldId id="256" r:id="rId3"/>
    <p:sldId id="258" r:id="rId4"/>
    <p:sldId id="261" r:id="rId5"/>
    <p:sldId id="262" r:id="rId6"/>
    <p:sldId id="310" r:id="rId7"/>
    <p:sldId id="311" r:id="rId8"/>
    <p:sldId id="312" r:id="rId9"/>
    <p:sldId id="313" r:id="rId10"/>
    <p:sldId id="266" r:id="rId11"/>
    <p:sldId id="267" r:id="rId12"/>
    <p:sldId id="314" r:id="rId13"/>
    <p:sldId id="315" r:id="rId14"/>
    <p:sldId id="318" r:id="rId15"/>
    <p:sldId id="317" r:id="rId16"/>
    <p:sldId id="316" r:id="rId17"/>
  </p:sldIdLst>
  <p:sldSz cx="9144000" cy="5143500" type="screen16x9"/>
  <p:notesSz cx="6858000" cy="9144000"/>
  <p:embeddedFontLst>
    <p:embeddedFont>
      <p:font typeface="Fredoka One" panose="02000000000000000000" pitchFamily="2" charset="0"/>
      <p:regular r:id="rId19"/>
    </p:embeddedFont>
    <p:embeddedFont>
      <p:font typeface="Raleway" panose="020B0503030101060003" pitchFamily="34" charset="0"/>
      <p:regular r:id="rId20"/>
    </p:embeddedFont>
    <p:embeddedFont>
      <p:font typeface="Roboto Condensed"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4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377635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9653453a3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9653453a3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eba84788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eba8478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ceba84788_0_1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8ecf1f1e99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8ecf1f1e9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9653453a3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9653453a3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534963"/>
            <a:ext cx="4410300" cy="170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85800" y="2278345"/>
            <a:ext cx="4410300" cy="44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2770">
            <a:off x="3143723" y="-723971"/>
            <a:ext cx="8629335" cy="769146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rot="2506023">
            <a:off x="1274638" y="-703256"/>
            <a:ext cx="6812756" cy="6550031"/>
            <a:chOff x="1786775" y="1002200"/>
            <a:chExt cx="3861800" cy="3712875"/>
          </a:xfrm>
        </p:grpSpPr>
        <p:sp>
          <p:nvSpPr>
            <p:cNvPr id="71" name="Google Shape;71;p1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1"/>
          <p:cNvSpPr txBox="1">
            <a:spLocks noGrp="1"/>
          </p:cNvSpPr>
          <p:nvPr>
            <p:ph type="title" hasCustomPrompt="1"/>
          </p:nvPr>
        </p:nvSpPr>
        <p:spPr>
          <a:xfrm>
            <a:off x="1327050" y="1598088"/>
            <a:ext cx="6489900" cy="1318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subTitle" idx="1"/>
          </p:nvPr>
        </p:nvSpPr>
        <p:spPr>
          <a:xfrm>
            <a:off x="1327050" y="2945463"/>
            <a:ext cx="64899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ft title">
  <p:cSld name="CUSTOM">
    <p:spTree>
      <p:nvGrpSpPr>
        <p:cNvPr id="1" name="Shape 77"/>
        <p:cNvGrpSpPr/>
        <p:nvPr/>
      </p:nvGrpSpPr>
      <p:grpSpPr>
        <a:xfrm>
          <a:off x="0" y="0"/>
          <a:ext cx="0" cy="0"/>
          <a:chOff x="0" y="0"/>
          <a:chExt cx="0" cy="0"/>
        </a:xfrm>
      </p:grpSpPr>
      <p:sp>
        <p:nvSpPr>
          <p:cNvPr id="78" name="Google Shape;78;p13"/>
          <p:cNvSpPr/>
          <p:nvPr/>
        </p:nvSpPr>
        <p:spPr>
          <a:xfrm rot="277699">
            <a:off x="611389" y="-2396143"/>
            <a:ext cx="10332728" cy="997942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txBox="1">
            <a:spLocks noGrp="1"/>
          </p:cNvSpPr>
          <p:nvPr>
            <p:ph type="title"/>
          </p:nvPr>
        </p:nvSpPr>
        <p:spPr>
          <a:xfrm>
            <a:off x="723900" y="448056"/>
            <a:ext cx="2314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417957" y="-2365234"/>
            <a:ext cx="9979855" cy="9594854"/>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text lines">
  <p:cSld name="CUSTOM_3">
    <p:spTree>
      <p:nvGrpSpPr>
        <p:cNvPr id="1" name="Shape 98"/>
        <p:cNvGrpSpPr/>
        <p:nvPr/>
      </p:nvGrpSpPr>
      <p:grpSpPr>
        <a:xfrm>
          <a:off x="0" y="0"/>
          <a:ext cx="0" cy="0"/>
          <a:chOff x="0" y="0"/>
          <a:chExt cx="0" cy="0"/>
        </a:xfrm>
      </p:grpSpPr>
      <p:grpSp>
        <p:nvGrpSpPr>
          <p:cNvPr id="99" name="Google Shape;99;p16"/>
          <p:cNvGrpSpPr/>
          <p:nvPr/>
        </p:nvGrpSpPr>
        <p:grpSpPr>
          <a:xfrm rot="1351459">
            <a:off x="211922" y="-2403121"/>
            <a:ext cx="9565900" cy="9196519"/>
            <a:chOff x="1786775" y="1002200"/>
            <a:chExt cx="3861800" cy="3712875"/>
          </a:xfrm>
        </p:grpSpPr>
        <p:sp>
          <p:nvSpPr>
            <p:cNvPr id="100" name="Google Shape;100;p1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6"/>
          <p:cNvSpPr txBox="1">
            <a:spLocks noGrp="1"/>
          </p:cNvSpPr>
          <p:nvPr>
            <p:ph type="subTitle" idx="1"/>
          </p:nvPr>
        </p:nvSpPr>
        <p:spPr>
          <a:xfrm>
            <a:off x="556807" y="3580886"/>
            <a:ext cx="22197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 name="Google Shape;105;p16"/>
          <p:cNvSpPr txBox="1">
            <a:spLocks noGrp="1"/>
          </p:cNvSpPr>
          <p:nvPr>
            <p:ph type="subTitle" idx="2"/>
          </p:nvPr>
        </p:nvSpPr>
        <p:spPr>
          <a:xfrm>
            <a:off x="6279880" y="2060361"/>
            <a:ext cx="22197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16"/>
          <p:cNvSpPr txBox="1">
            <a:spLocks noGrp="1"/>
          </p:cNvSpPr>
          <p:nvPr>
            <p:ph type="subTitle" idx="3"/>
          </p:nvPr>
        </p:nvSpPr>
        <p:spPr>
          <a:xfrm>
            <a:off x="552702" y="2060361"/>
            <a:ext cx="22197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16"/>
          <p:cNvSpPr txBox="1">
            <a:spLocks noGrp="1"/>
          </p:cNvSpPr>
          <p:nvPr>
            <p:ph type="subTitle" idx="4"/>
          </p:nvPr>
        </p:nvSpPr>
        <p:spPr>
          <a:xfrm>
            <a:off x="552707" y="3260336"/>
            <a:ext cx="22197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8" name="Google Shape;108;p16"/>
          <p:cNvSpPr txBox="1">
            <a:spLocks noGrp="1"/>
          </p:cNvSpPr>
          <p:nvPr>
            <p:ph type="subTitle" idx="5"/>
          </p:nvPr>
        </p:nvSpPr>
        <p:spPr>
          <a:xfrm>
            <a:off x="6279880" y="1710961"/>
            <a:ext cx="22197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16"/>
          <p:cNvSpPr txBox="1">
            <a:spLocks noGrp="1"/>
          </p:cNvSpPr>
          <p:nvPr>
            <p:ph type="subTitle" idx="6"/>
          </p:nvPr>
        </p:nvSpPr>
        <p:spPr>
          <a:xfrm>
            <a:off x="552702" y="1710961"/>
            <a:ext cx="22197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16"/>
          <p:cNvSpPr txBox="1">
            <a:spLocks noGrp="1"/>
          </p:cNvSpPr>
          <p:nvPr>
            <p:ph type="subTitle" idx="7"/>
          </p:nvPr>
        </p:nvSpPr>
        <p:spPr>
          <a:xfrm>
            <a:off x="6279880" y="3580874"/>
            <a:ext cx="22197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1" name="Google Shape;111;p16"/>
          <p:cNvSpPr txBox="1">
            <a:spLocks noGrp="1"/>
          </p:cNvSpPr>
          <p:nvPr>
            <p:ph type="subTitle" idx="8"/>
          </p:nvPr>
        </p:nvSpPr>
        <p:spPr>
          <a:xfrm>
            <a:off x="6279880" y="3239399"/>
            <a:ext cx="22197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5">
    <p:bg>
      <p:bgPr>
        <a:solidFill>
          <a:schemeClr val="lt1"/>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067250" y="445025"/>
            <a:ext cx="7009500" cy="541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4"/>
        <p:cNvGrpSpPr/>
        <p:nvPr/>
      </p:nvGrpSpPr>
      <p:grpSpPr>
        <a:xfrm>
          <a:off x="0" y="0"/>
          <a:ext cx="0" cy="0"/>
          <a:chOff x="0" y="0"/>
          <a:chExt cx="0" cy="0"/>
        </a:xfrm>
      </p:grpSpPr>
      <p:sp>
        <p:nvSpPr>
          <p:cNvPr id="135" name="Google Shape;135;p19"/>
          <p:cNvSpPr/>
          <p:nvPr/>
        </p:nvSpPr>
        <p:spPr>
          <a:xfrm rot="2700000">
            <a:off x="310820" y="-1989511"/>
            <a:ext cx="9163700" cy="868639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rgbClr val="FFFFFF"/>
                </a:solidFill>
              </a:defRPr>
            </a:lvl1pPr>
            <a:lvl2pPr lvl="1" algn="ctr">
              <a:spcBef>
                <a:spcPts val="0"/>
              </a:spcBef>
              <a:spcAft>
                <a:spcPts val="0"/>
              </a:spcAft>
              <a:buClr>
                <a:srgbClr val="FFFFFF"/>
              </a:buClr>
              <a:buSzPts val="2800"/>
              <a:buNone/>
              <a:defRPr>
                <a:solidFill>
                  <a:srgbClr val="FFFFFF"/>
                </a:solidFill>
              </a:defRPr>
            </a:lvl2pPr>
            <a:lvl3pPr lvl="2" algn="ctr">
              <a:spcBef>
                <a:spcPts val="0"/>
              </a:spcBef>
              <a:spcAft>
                <a:spcPts val="0"/>
              </a:spcAft>
              <a:buClr>
                <a:srgbClr val="FFFFFF"/>
              </a:buClr>
              <a:buSzPts val="2800"/>
              <a:buNone/>
              <a:defRPr>
                <a:solidFill>
                  <a:srgbClr val="FFFFFF"/>
                </a:solidFill>
              </a:defRPr>
            </a:lvl3pPr>
            <a:lvl4pPr lvl="3" algn="ctr">
              <a:spcBef>
                <a:spcPts val="0"/>
              </a:spcBef>
              <a:spcAft>
                <a:spcPts val="0"/>
              </a:spcAft>
              <a:buClr>
                <a:srgbClr val="FFFFFF"/>
              </a:buClr>
              <a:buSzPts val="2800"/>
              <a:buNone/>
              <a:defRPr>
                <a:solidFill>
                  <a:srgbClr val="FFFFFF"/>
                </a:solidFill>
              </a:defRPr>
            </a:lvl4pPr>
            <a:lvl5pPr lvl="4" algn="ctr">
              <a:spcBef>
                <a:spcPts val="0"/>
              </a:spcBef>
              <a:spcAft>
                <a:spcPts val="0"/>
              </a:spcAft>
              <a:buClr>
                <a:srgbClr val="FFFFFF"/>
              </a:buClr>
              <a:buSzPts val="2800"/>
              <a:buNone/>
              <a:defRPr>
                <a:solidFill>
                  <a:srgbClr val="FFFFFF"/>
                </a:solidFill>
              </a:defRPr>
            </a:lvl5pPr>
            <a:lvl6pPr lvl="5" algn="ctr">
              <a:spcBef>
                <a:spcPts val="0"/>
              </a:spcBef>
              <a:spcAft>
                <a:spcPts val="0"/>
              </a:spcAft>
              <a:buClr>
                <a:srgbClr val="FFFFFF"/>
              </a:buClr>
              <a:buSzPts val="2800"/>
              <a:buNone/>
              <a:defRPr>
                <a:solidFill>
                  <a:srgbClr val="FFFFFF"/>
                </a:solidFill>
              </a:defRPr>
            </a:lvl6pPr>
            <a:lvl7pPr lvl="6" algn="ctr">
              <a:spcBef>
                <a:spcPts val="0"/>
              </a:spcBef>
              <a:spcAft>
                <a:spcPts val="0"/>
              </a:spcAft>
              <a:buClr>
                <a:srgbClr val="FFFFFF"/>
              </a:buClr>
              <a:buSzPts val="2800"/>
              <a:buNone/>
              <a:defRPr>
                <a:solidFill>
                  <a:srgbClr val="FFFFFF"/>
                </a:solidFill>
              </a:defRPr>
            </a:lvl7pPr>
            <a:lvl8pPr lvl="7" algn="ctr">
              <a:spcBef>
                <a:spcPts val="0"/>
              </a:spcBef>
              <a:spcAft>
                <a:spcPts val="0"/>
              </a:spcAft>
              <a:buClr>
                <a:srgbClr val="FFFFFF"/>
              </a:buClr>
              <a:buSzPts val="2800"/>
              <a:buNone/>
              <a:defRPr>
                <a:solidFill>
                  <a:srgbClr val="FFFFFF"/>
                </a:solidFill>
              </a:defRPr>
            </a:lvl8pPr>
            <a:lvl9pPr lvl="8" algn="ctr">
              <a:spcBef>
                <a:spcPts val="0"/>
              </a:spcBef>
              <a:spcAft>
                <a:spcPts val="0"/>
              </a:spcAft>
              <a:buClr>
                <a:srgbClr val="FFFFFF"/>
              </a:buClr>
              <a:buSzPts val="2800"/>
              <a:buNone/>
              <a:defRPr>
                <a:solidFill>
                  <a:srgbClr val="FFFFFF"/>
                </a:solidFill>
              </a:defRPr>
            </a:lvl9pPr>
          </a:lstStyle>
          <a:p>
            <a:endParaRPr/>
          </a:p>
        </p:txBody>
      </p:sp>
      <p:sp>
        <p:nvSpPr>
          <p:cNvPr id="137" name="Google Shape;137;p19"/>
          <p:cNvSpPr txBox="1">
            <a:spLocks noGrp="1"/>
          </p:cNvSpPr>
          <p:nvPr>
            <p:ph type="subTitle" idx="1"/>
          </p:nvPr>
        </p:nvSpPr>
        <p:spPr>
          <a:xfrm>
            <a:off x="132295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8" name="Google Shape;138;p19"/>
          <p:cNvSpPr txBox="1">
            <a:spLocks noGrp="1"/>
          </p:cNvSpPr>
          <p:nvPr>
            <p:ph type="subTitle" idx="2"/>
          </p:nvPr>
        </p:nvSpPr>
        <p:spPr>
          <a:xfrm>
            <a:off x="385395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Google Shape;139;p19"/>
          <p:cNvSpPr txBox="1">
            <a:spLocks noGrp="1"/>
          </p:cNvSpPr>
          <p:nvPr>
            <p:ph type="subTitle" idx="3"/>
          </p:nvPr>
        </p:nvSpPr>
        <p:spPr>
          <a:xfrm>
            <a:off x="634100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0" name="Google Shape;140;p19"/>
          <p:cNvSpPr txBox="1">
            <a:spLocks noGrp="1"/>
          </p:cNvSpPr>
          <p:nvPr>
            <p:ph type="subTitle" idx="4"/>
          </p:nvPr>
        </p:nvSpPr>
        <p:spPr>
          <a:xfrm>
            <a:off x="114310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1" name="Google Shape;141;p19"/>
          <p:cNvSpPr txBox="1">
            <a:spLocks noGrp="1"/>
          </p:cNvSpPr>
          <p:nvPr>
            <p:ph type="subTitle" idx="5"/>
          </p:nvPr>
        </p:nvSpPr>
        <p:spPr>
          <a:xfrm>
            <a:off x="363015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19"/>
          <p:cNvSpPr txBox="1">
            <a:spLocks noGrp="1"/>
          </p:cNvSpPr>
          <p:nvPr>
            <p:ph type="subTitle" idx="6"/>
          </p:nvPr>
        </p:nvSpPr>
        <p:spPr>
          <a:xfrm>
            <a:off x="611720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ideas">
  <p:cSld name="CUSTOM_7">
    <p:spTree>
      <p:nvGrpSpPr>
        <p:cNvPr id="1" name="Shape 143"/>
        <p:cNvGrpSpPr/>
        <p:nvPr/>
      </p:nvGrpSpPr>
      <p:grpSpPr>
        <a:xfrm>
          <a:off x="0" y="0"/>
          <a:ext cx="0" cy="0"/>
          <a:chOff x="0" y="0"/>
          <a:chExt cx="0" cy="0"/>
        </a:xfrm>
      </p:grpSpPr>
      <p:sp>
        <p:nvSpPr>
          <p:cNvPr id="144" name="Google Shape;144;p20"/>
          <p:cNvSpPr/>
          <p:nvPr/>
        </p:nvSpPr>
        <p:spPr>
          <a:xfrm rot="277656">
            <a:off x="269403" y="-2543413"/>
            <a:ext cx="10832132" cy="10325869"/>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txBox="1">
            <a:spLocks noGrp="1"/>
          </p:cNvSpPr>
          <p:nvPr>
            <p:ph type="title"/>
          </p:nvPr>
        </p:nvSpPr>
        <p:spPr>
          <a:xfrm>
            <a:off x="685800" y="538325"/>
            <a:ext cx="388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146" name="Google Shape;146;p20"/>
          <p:cNvSpPr txBox="1">
            <a:spLocks noGrp="1"/>
          </p:cNvSpPr>
          <p:nvPr>
            <p:ph type="subTitle" idx="1"/>
          </p:nvPr>
        </p:nvSpPr>
        <p:spPr>
          <a:xfrm>
            <a:off x="4995225" y="301224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7" name="Google Shape;147;p20"/>
          <p:cNvSpPr txBox="1">
            <a:spLocks noGrp="1"/>
          </p:cNvSpPr>
          <p:nvPr>
            <p:ph type="subTitle" idx="2"/>
          </p:nvPr>
        </p:nvSpPr>
        <p:spPr>
          <a:xfrm>
            <a:off x="4995225" y="2672145"/>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20"/>
          <p:cNvSpPr txBox="1">
            <a:spLocks noGrp="1"/>
          </p:cNvSpPr>
          <p:nvPr>
            <p:ph type="subTitle" idx="3"/>
          </p:nvPr>
        </p:nvSpPr>
        <p:spPr>
          <a:xfrm>
            <a:off x="4995225" y="4046636"/>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20"/>
          <p:cNvSpPr txBox="1">
            <a:spLocks noGrp="1"/>
          </p:cNvSpPr>
          <p:nvPr>
            <p:ph type="subTitle" idx="4"/>
          </p:nvPr>
        </p:nvSpPr>
        <p:spPr>
          <a:xfrm>
            <a:off x="4995225" y="370653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20"/>
          <p:cNvSpPr txBox="1">
            <a:spLocks noGrp="1"/>
          </p:cNvSpPr>
          <p:nvPr>
            <p:ph type="subTitle" idx="5"/>
          </p:nvPr>
        </p:nvSpPr>
        <p:spPr>
          <a:xfrm>
            <a:off x="4995225" y="197786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1" name="Google Shape;151;p20"/>
          <p:cNvSpPr txBox="1">
            <a:spLocks noGrp="1"/>
          </p:cNvSpPr>
          <p:nvPr>
            <p:ph type="subTitle" idx="6"/>
          </p:nvPr>
        </p:nvSpPr>
        <p:spPr>
          <a:xfrm>
            <a:off x="4995225" y="163776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2" name="Google Shape;152;p20"/>
          <p:cNvSpPr txBox="1">
            <a:spLocks noGrp="1"/>
          </p:cNvSpPr>
          <p:nvPr>
            <p:ph type="subTitle" idx="7"/>
          </p:nvPr>
        </p:nvSpPr>
        <p:spPr>
          <a:xfrm>
            <a:off x="4993825" y="943488"/>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20"/>
          <p:cNvSpPr txBox="1">
            <a:spLocks noGrp="1"/>
          </p:cNvSpPr>
          <p:nvPr>
            <p:ph type="subTitle" idx="8"/>
          </p:nvPr>
        </p:nvSpPr>
        <p:spPr>
          <a:xfrm>
            <a:off x="4993825" y="603388"/>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274638" y="-703256"/>
            <a:ext cx="6812756" cy="6550031"/>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8">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solidFill>
          <a:schemeClr val="lt1"/>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2"/>
          <p:cNvSpPr txBox="1">
            <a:spLocks noGrp="1"/>
          </p:cNvSpPr>
          <p:nvPr>
            <p:ph type="subTitle" idx="1"/>
          </p:nvPr>
        </p:nvSpPr>
        <p:spPr>
          <a:xfrm>
            <a:off x="524811"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22"/>
          <p:cNvSpPr txBox="1">
            <a:spLocks noGrp="1"/>
          </p:cNvSpPr>
          <p:nvPr>
            <p:ph type="subTitle" idx="2"/>
          </p:nvPr>
        </p:nvSpPr>
        <p:spPr>
          <a:xfrm>
            <a:off x="3506266"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22"/>
          <p:cNvSpPr txBox="1">
            <a:spLocks noGrp="1"/>
          </p:cNvSpPr>
          <p:nvPr>
            <p:ph type="subTitle" idx="3"/>
          </p:nvPr>
        </p:nvSpPr>
        <p:spPr>
          <a:xfrm>
            <a:off x="691461"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22"/>
          <p:cNvSpPr txBox="1">
            <a:spLocks noGrp="1"/>
          </p:cNvSpPr>
          <p:nvPr>
            <p:ph type="subTitle" idx="4"/>
          </p:nvPr>
        </p:nvSpPr>
        <p:spPr>
          <a:xfrm>
            <a:off x="3672816"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 name="Google Shape;166;p22"/>
          <p:cNvSpPr txBox="1">
            <a:spLocks noGrp="1"/>
          </p:cNvSpPr>
          <p:nvPr>
            <p:ph type="subTitle" idx="5"/>
          </p:nvPr>
        </p:nvSpPr>
        <p:spPr>
          <a:xfrm>
            <a:off x="6487722" y="2890215"/>
            <a:ext cx="21240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 name="Google Shape;167;p22"/>
          <p:cNvSpPr txBox="1">
            <a:spLocks noGrp="1"/>
          </p:cNvSpPr>
          <p:nvPr>
            <p:ph type="subTitle" idx="6"/>
          </p:nvPr>
        </p:nvSpPr>
        <p:spPr>
          <a:xfrm>
            <a:off x="6654284" y="2431963"/>
            <a:ext cx="17907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10">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170" name="Google Shape;170;p23"/>
          <p:cNvSpPr txBox="1">
            <a:spLocks noGrp="1"/>
          </p:cNvSpPr>
          <p:nvPr>
            <p:ph type="subTitle" idx="1"/>
          </p:nvPr>
        </p:nvSpPr>
        <p:spPr>
          <a:xfrm>
            <a:off x="6562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23"/>
          <p:cNvSpPr txBox="1">
            <a:spLocks noGrp="1"/>
          </p:cNvSpPr>
          <p:nvPr>
            <p:ph type="subTitle" idx="2"/>
          </p:nvPr>
        </p:nvSpPr>
        <p:spPr>
          <a:xfrm>
            <a:off x="36724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2" name="Google Shape;172;p23"/>
          <p:cNvSpPr txBox="1">
            <a:spLocks noGrp="1"/>
          </p:cNvSpPr>
          <p:nvPr>
            <p:ph type="subTitle" idx="3"/>
          </p:nvPr>
        </p:nvSpPr>
        <p:spPr>
          <a:xfrm>
            <a:off x="9639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3" name="Google Shape;173;p23"/>
          <p:cNvSpPr txBox="1">
            <a:spLocks noGrp="1"/>
          </p:cNvSpPr>
          <p:nvPr>
            <p:ph type="subTitle" idx="4"/>
          </p:nvPr>
        </p:nvSpPr>
        <p:spPr>
          <a:xfrm>
            <a:off x="63810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4" name="Google Shape;174;p23"/>
          <p:cNvSpPr txBox="1">
            <a:spLocks noGrp="1"/>
          </p:cNvSpPr>
          <p:nvPr>
            <p:ph type="subTitle" idx="5"/>
          </p:nvPr>
        </p:nvSpPr>
        <p:spPr>
          <a:xfrm>
            <a:off x="33613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5" name="Google Shape;175;p23"/>
          <p:cNvSpPr txBox="1">
            <a:spLocks noGrp="1"/>
          </p:cNvSpPr>
          <p:nvPr>
            <p:ph type="subTitle" idx="6"/>
          </p:nvPr>
        </p:nvSpPr>
        <p:spPr>
          <a:xfrm>
            <a:off x="33613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p23"/>
          <p:cNvSpPr txBox="1">
            <a:spLocks noGrp="1"/>
          </p:cNvSpPr>
          <p:nvPr>
            <p:ph type="subTitle" idx="7"/>
          </p:nvPr>
        </p:nvSpPr>
        <p:spPr>
          <a:xfrm>
            <a:off x="60664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3"/>
          <p:cNvSpPr txBox="1">
            <a:spLocks noGrp="1"/>
          </p:cNvSpPr>
          <p:nvPr>
            <p:ph type="subTitle" idx="8"/>
          </p:nvPr>
        </p:nvSpPr>
        <p:spPr>
          <a:xfrm>
            <a:off x="60664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23"/>
          <p:cNvSpPr txBox="1">
            <a:spLocks noGrp="1"/>
          </p:cNvSpPr>
          <p:nvPr>
            <p:ph type="subTitle" idx="9"/>
          </p:nvPr>
        </p:nvSpPr>
        <p:spPr>
          <a:xfrm>
            <a:off x="6562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11">
    <p:bg>
      <p:bgPr>
        <a:solidFill>
          <a:schemeClr val="accent3"/>
        </a:solidFill>
        <a:effectLst/>
      </p:bgPr>
    </p:bg>
    <p:spTree>
      <p:nvGrpSpPr>
        <p:cNvPr id="1" name="Shape 179"/>
        <p:cNvGrpSpPr/>
        <p:nvPr/>
      </p:nvGrpSpPr>
      <p:grpSpPr>
        <a:xfrm>
          <a:off x="0" y="0"/>
          <a:ext cx="0" cy="0"/>
          <a:chOff x="0" y="0"/>
          <a:chExt cx="0" cy="0"/>
        </a:xfrm>
      </p:grpSpPr>
      <p:grpSp>
        <p:nvGrpSpPr>
          <p:cNvPr id="180" name="Google Shape;180;p24"/>
          <p:cNvGrpSpPr/>
          <p:nvPr/>
        </p:nvGrpSpPr>
        <p:grpSpPr>
          <a:xfrm rot="1351459">
            <a:off x="211922" y="-2403121"/>
            <a:ext cx="9565900" cy="9196519"/>
            <a:chOff x="1786775" y="1002200"/>
            <a:chExt cx="3861800" cy="3712875"/>
          </a:xfrm>
        </p:grpSpPr>
        <p:sp>
          <p:nvSpPr>
            <p:cNvPr id="181" name="Google Shape;181;p2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800"/>
              <a:buNone/>
              <a:defRPr>
                <a:solidFill>
                  <a:schemeClr val="accent3"/>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solidFill>
          <a:schemeClr val="accent3"/>
        </a:solidFill>
        <a:effectLst/>
      </p:bgPr>
    </p:bg>
    <p:spTree>
      <p:nvGrpSpPr>
        <p:cNvPr id="1" name="Shape 185"/>
        <p:cNvGrpSpPr/>
        <p:nvPr/>
      </p:nvGrpSpPr>
      <p:grpSpPr>
        <a:xfrm>
          <a:off x="0" y="0"/>
          <a:ext cx="0" cy="0"/>
          <a:chOff x="0" y="0"/>
          <a:chExt cx="0" cy="0"/>
        </a:xfrm>
      </p:grpSpPr>
      <p:grpSp>
        <p:nvGrpSpPr>
          <p:cNvPr id="186" name="Google Shape;186;p25"/>
          <p:cNvGrpSpPr/>
          <p:nvPr/>
        </p:nvGrpSpPr>
        <p:grpSpPr>
          <a:xfrm rot="1351459">
            <a:off x="-548941" y="-2589869"/>
            <a:ext cx="10242340" cy="9846873"/>
            <a:chOff x="1786775" y="1002200"/>
            <a:chExt cx="3861800" cy="3712875"/>
          </a:xfrm>
        </p:grpSpPr>
        <p:sp>
          <p:nvSpPr>
            <p:cNvPr id="187" name="Google Shape;187;p2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5"/>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a:endParaRPr/>
          </a:p>
        </p:txBody>
      </p:sp>
      <p:sp>
        <p:nvSpPr>
          <p:cNvPr id="191" name="Google Shape;191;p25"/>
          <p:cNvSpPr txBox="1">
            <a:spLocks noGrp="1"/>
          </p:cNvSpPr>
          <p:nvPr>
            <p:ph type="subTitle" idx="1"/>
          </p:nvPr>
        </p:nvSpPr>
        <p:spPr>
          <a:xfrm>
            <a:off x="301382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2" name="Google Shape;192;p25"/>
          <p:cNvSpPr txBox="1">
            <a:spLocks noGrp="1"/>
          </p:cNvSpPr>
          <p:nvPr>
            <p:ph type="subTitle" idx="2"/>
          </p:nvPr>
        </p:nvSpPr>
        <p:spPr>
          <a:xfrm>
            <a:off x="3280904"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3" name="Google Shape;193;p25"/>
          <p:cNvSpPr txBox="1">
            <a:spLocks noGrp="1"/>
          </p:cNvSpPr>
          <p:nvPr>
            <p:ph type="subTitle" idx="3"/>
          </p:nvPr>
        </p:nvSpPr>
        <p:spPr>
          <a:xfrm>
            <a:off x="447370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4" name="Google Shape;194;p25"/>
          <p:cNvSpPr txBox="1">
            <a:spLocks noGrp="1"/>
          </p:cNvSpPr>
          <p:nvPr>
            <p:ph type="subTitle" idx="4"/>
          </p:nvPr>
        </p:nvSpPr>
        <p:spPr>
          <a:xfrm>
            <a:off x="4737363"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5" name="Google Shape;195;p25"/>
          <p:cNvSpPr txBox="1">
            <a:spLocks noGrp="1"/>
          </p:cNvSpPr>
          <p:nvPr>
            <p:ph type="subTitle" idx="5"/>
          </p:nvPr>
        </p:nvSpPr>
        <p:spPr>
          <a:xfrm>
            <a:off x="593357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6" name="Google Shape;196;p25"/>
          <p:cNvSpPr txBox="1">
            <a:spLocks noGrp="1"/>
          </p:cNvSpPr>
          <p:nvPr>
            <p:ph type="subTitle" idx="6"/>
          </p:nvPr>
        </p:nvSpPr>
        <p:spPr>
          <a:xfrm>
            <a:off x="6191931"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5"/>
          <p:cNvSpPr txBox="1">
            <a:spLocks noGrp="1"/>
          </p:cNvSpPr>
          <p:nvPr>
            <p:ph type="subTitle" idx="7"/>
          </p:nvPr>
        </p:nvSpPr>
        <p:spPr>
          <a:xfrm>
            <a:off x="155395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5"/>
          <p:cNvSpPr txBox="1">
            <a:spLocks noGrp="1"/>
          </p:cNvSpPr>
          <p:nvPr>
            <p:ph type="subTitle" idx="8"/>
          </p:nvPr>
        </p:nvSpPr>
        <p:spPr>
          <a:xfrm>
            <a:off x="1820825"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13">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465843" y="-2509666"/>
            <a:ext cx="10075598" cy="9686905"/>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05" name="Google Shape;205;p26"/>
          <p:cNvSpPr txBox="1">
            <a:spLocks noGrp="1"/>
          </p:cNvSpPr>
          <p:nvPr>
            <p:ph type="subTitle" idx="1"/>
          </p:nvPr>
        </p:nvSpPr>
        <p:spPr>
          <a:xfrm>
            <a:off x="2553500"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26"/>
          <p:cNvSpPr txBox="1">
            <a:spLocks noGrp="1"/>
          </p:cNvSpPr>
          <p:nvPr>
            <p:ph type="subTitle" idx="2"/>
          </p:nvPr>
        </p:nvSpPr>
        <p:spPr>
          <a:xfrm>
            <a:off x="2553500"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26"/>
          <p:cNvSpPr txBox="1">
            <a:spLocks noGrp="1"/>
          </p:cNvSpPr>
          <p:nvPr>
            <p:ph type="subTitle" idx="3"/>
          </p:nvPr>
        </p:nvSpPr>
        <p:spPr>
          <a:xfrm>
            <a:off x="6543896"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26"/>
          <p:cNvSpPr txBox="1">
            <a:spLocks noGrp="1"/>
          </p:cNvSpPr>
          <p:nvPr>
            <p:ph type="subTitle" idx="4"/>
          </p:nvPr>
        </p:nvSpPr>
        <p:spPr>
          <a:xfrm>
            <a:off x="6543889"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text lines 2">
  <p:cSld name="CUSTOM_14">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slide">
  <p:cSld name="CUSTOM_15">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3900" y="695063"/>
            <a:ext cx="4314300" cy="9906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5" name="Google Shape;225;p28"/>
          <p:cNvSpPr txBox="1">
            <a:spLocks noGrp="1"/>
          </p:cNvSpPr>
          <p:nvPr>
            <p:ph type="subTitle" idx="1"/>
          </p:nvPr>
        </p:nvSpPr>
        <p:spPr>
          <a:xfrm>
            <a:off x="723900" y="1763872"/>
            <a:ext cx="4314300" cy="13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26" name="Google Shape;226;p28"/>
          <p:cNvSpPr txBox="1"/>
          <p:nvPr/>
        </p:nvSpPr>
        <p:spPr>
          <a:xfrm>
            <a:off x="4638675" y="3891175"/>
            <a:ext cx="3785400" cy="71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Clr>
                <a:schemeClr val="dk1"/>
              </a:buClr>
              <a:buSzPts val="1100"/>
              <a:buFont typeface="Arial" panose="020B0604020202020204"/>
              <a:buNone/>
            </a:pPr>
            <a:r>
              <a:rPr lang="en-GB" sz="1200">
                <a:solidFill>
                  <a:schemeClr val="dk2"/>
                </a:solidFill>
                <a:latin typeface="Raleway"/>
                <a:ea typeface="Raleway"/>
                <a:cs typeface="Raleway"/>
                <a:sym typeface="Raleway"/>
              </a:rPr>
              <a:t>This presentation template was created by </a:t>
            </a:r>
            <a:r>
              <a:rPr lang="en-GB" sz="1200" b="1">
                <a:solidFill>
                  <a:schemeClr val="dk2"/>
                </a:solidFill>
                <a:uFill>
                  <a:noFill/>
                </a:uFill>
                <a:latin typeface="Raleway"/>
                <a:ea typeface="Raleway"/>
                <a:cs typeface="Raleway"/>
                <a:sym typeface="Raleway"/>
                <a:hlinkClick r:id="rId2"/>
              </a:rPr>
              <a:t>Slidesgo</a:t>
            </a:r>
            <a:r>
              <a:rPr lang="en-GB" sz="1200" b="1">
                <a:solidFill>
                  <a:schemeClr val="dk2"/>
                </a:solidFill>
                <a:latin typeface="Raleway"/>
                <a:ea typeface="Raleway"/>
                <a:cs typeface="Raleway"/>
                <a:sym typeface="Raleway"/>
              </a:rPr>
              <a:t>,</a:t>
            </a:r>
            <a:r>
              <a:rPr lang="en-GB" sz="1200">
                <a:solidFill>
                  <a:schemeClr val="dk2"/>
                </a:solidFill>
                <a:latin typeface="Raleway"/>
                <a:ea typeface="Raleway"/>
                <a:cs typeface="Raleway"/>
                <a:sym typeface="Raleway"/>
              </a:rPr>
              <a:t> including icons by </a:t>
            </a:r>
            <a:r>
              <a:rPr lang="en-GB" sz="1200" b="1">
                <a:solidFill>
                  <a:schemeClr val="dk2"/>
                </a:solidFill>
                <a:uFill>
                  <a:noFill/>
                </a:uFill>
                <a:latin typeface="Raleway"/>
                <a:ea typeface="Raleway"/>
                <a:cs typeface="Raleway"/>
                <a:sym typeface="Raleway"/>
                <a:hlinkClick r:id="rId3"/>
              </a:rPr>
              <a:t>Flaticon</a:t>
            </a:r>
            <a:r>
              <a:rPr lang="en-GB" sz="1200">
                <a:solidFill>
                  <a:schemeClr val="dk2"/>
                </a:solidFill>
                <a:latin typeface="Raleway"/>
                <a:ea typeface="Raleway"/>
                <a:cs typeface="Raleway"/>
                <a:sym typeface="Raleway"/>
              </a:rPr>
              <a:t>, infographics &amp; images by </a:t>
            </a:r>
            <a:r>
              <a:rPr lang="en-GB" sz="1200" b="1">
                <a:solidFill>
                  <a:schemeClr val="dk2"/>
                </a:solidFill>
                <a:uFill>
                  <a:noFill/>
                </a:uFill>
                <a:latin typeface="Raleway"/>
                <a:ea typeface="Raleway"/>
                <a:cs typeface="Raleway"/>
                <a:sym typeface="Raleway"/>
                <a:hlinkClick r:id="rId4"/>
              </a:rPr>
              <a:t>Freepik</a:t>
            </a:r>
            <a:r>
              <a:rPr lang="en-GB" sz="1200">
                <a:solidFill>
                  <a:schemeClr val="dk2"/>
                </a:solidFill>
                <a:latin typeface="Raleway"/>
                <a:ea typeface="Raleway"/>
                <a:cs typeface="Raleway"/>
                <a:sym typeface="Raleway"/>
              </a:rPr>
              <a:t> and illustrations by </a:t>
            </a:r>
            <a:r>
              <a:rPr lang="en-GB" sz="1200" b="1">
                <a:solidFill>
                  <a:schemeClr val="dk2"/>
                </a:solidFill>
                <a:uFill>
                  <a:noFill/>
                </a:uFill>
                <a:latin typeface="Raleway"/>
                <a:ea typeface="Raleway"/>
                <a:cs typeface="Raleway"/>
                <a:sym typeface="Raleway"/>
                <a:hlinkClick r:id="rId5"/>
              </a:rPr>
              <a:t>Stories</a:t>
            </a:r>
            <a:endParaRPr sz="1200">
              <a:solidFill>
                <a:schemeClr val="dk2"/>
              </a:solidFill>
              <a:latin typeface="Raleway"/>
              <a:ea typeface="Raleway"/>
              <a:cs typeface="Raleway"/>
              <a:sym typeface="Raleway"/>
            </a:endParaRPr>
          </a:p>
          <a:p>
            <a:pPr marL="0" lvl="0" indent="0" algn="r" rtl="0">
              <a:spcBef>
                <a:spcPts val="300"/>
              </a:spcBef>
              <a:spcAft>
                <a:spcPts val="0"/>
              </a:spcAft>
              <a:buNone/>
            </a:pPr>
            <a:endParaRPr sz="1000">
              <a:latin typeface="Raleway"/>
              <a:ea typeface="Raleway"/>
              <a:cs typeface="Raleway"/>
              <a:sym typeface="Raleway"/>
            </a:endParaRPr>
          </a:p>
        </p:txBody>
      </p:sp>
      <p:grpSp>
        <p:nvGrpSpPr>
          <p:cNvPr id="227" name="Google Shape;227;p28"/>
          <p:cNvGrpSpPr/>
          <p:nvPr/>
        </p:nvGrpSpPr>
        <p:grpSpPr>
          <a:xfrm>
            <a:off x="3593993" y="923925"/>
            <a:ext cx="5102063" cy="2701287"/>
            <a:chOff x="847550" y="1140325"/>
            <a:chExt cx="6229625" cy="3298275"/>
          </a:xfrm>
        </p:grpSpPr>
        <p:sp>
          <p:nvSpPr>
            <p:cNvPr id="228" name="Google Shape;228;p28"/>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582350" y="3302775"/>
              <a:ext cx="367075" cy="321450"/>
            </a:xfrm>
            <a:custGeom>
              <a:avLst/>
              <a:gdLst/>
              <a:ahLst/>
              <a:cxnLst/>
              <a:rect l="l" t="t" r="r" b="b"/>
              <a:pathLst>
                <a:path w="14683" h="12858" extrusionOk="0">
                  <a:moveTo>
                    <a:pt x="12190" y="0"/>
                  </a:moveTo>
                  <a:lnTo>
                    <a:pt x="1" y="3131"/>
                  </a:lnTo>
                  <a:lnTo>
                    <a:pt x="2524" y="12858"/>
                  </a:lnTo>
                  <a:lnTo>
                    <a:pt x="14682" y="9727"/>
                  </a:lnTo>
                  <a:lnTo>
                    <a:pt x="1219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583875" y="3292125"/>
              <a:ext cx="368575" cy="322225"/>
            </a:xfrm>
            <a:custGeom>
              <a:avLst/>
              <a:gdLst/>
              <a:ahLst/>
              <a:cxnLst/>
              <a:rect l="l" t="t" r="r" b="b"/>
              <a:pathLst>
                <a:path w="14743" h="12889" extrusionOk="0">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599075" y="3311125"/>
              <a:ext cx="337425" cy="285750"/>
            </a:xfrm>
            <a:custGeom>
              <a:avLst/>
              <a:gdLst/>
              <a:ahLst/>
              <a:cxnLst/>
              <a:rect l="l" t="t" r="r" b="b"/>
              <a:pathLst>
                <a:path w="13497" h="11430" extrusionOk="0">
                  <a:moveTo>
                    <a:pt x="11308" y="1"/>
                  </a:moveTo>
                  <a:lnTo>
                    <a:pt x="1" y="2949"/>
                  </a:lnTo>
                  <a:lnTo>
                    <a:pt x="2220" y="11429"/>
                  </a:lnTo>
                  <a:lnTo>
                    <a:pt x="13496" y="8481"/>
                  </a:lnTo>
                  <a:lnTo>
                    <a:pt x="113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735850" y="3083150"/>
              <a:ext cx="499275" cy="411125"/>
            </a:xfrm>
            <a:custGeom>
              <a:avLst/>
              <a:gdLst/>
              <a:ahLst/>
              <a:cxnLst/>
              <a:rect l="l" t="t" r="r" b="b"/>
              <a:pathLst>
                <a:path w="19971" h="16445" extrusionOk="0">
                  <a:moveTo>
                    <a:pt x="18907" y="1"/>
                  </a:moveTo>
                  <a:lnTo>
                    <a:pt x="1" y="1338"/>
                  </a:lnTo>
                  <a:lnTo>
                    <a:pt x="1065" y="16445"/>
                  </a:lnTo>
                  <a:lnTo>
                    <a:pt x="19971" y="15138"/>
                  </a:lnTo>
                  <a:lnTo>
                    <a:pt x="189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734350" y="3082400"/>
              <a:ext cx="501550" cy="412650"/>
            </a:xfrm>
            <a:custGeom>
              <a:avLst/>
              <a:gdLst/>
              <a:ahLst/>
              <a:cxnLst/>
              <a:rect l="l" t="t" r="r" b="b"/>
              <a:pathLst>
                <a:path w="20062" h="16506" extrusionOk="0">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753350" y="3108250"/>
              <a:ext cx="463550" cy="360950"/>
            </a:xfrm>
            <a:custGeom>
              <a:avLst/>
              <a:gdLst/>
              <a:ahLst/>
              <a:cxnLst/>
              <a:rect l="l" t="t" r="r" b="b"/>
              <a:pathLst>
                <a:path w="18542" h="14438" extrusionOk="0">
                  <a:moveTo>
                    <a:pt x="17599" y="0"/>
                  </a:moveTo>
                  <a:lnTo>
                    <a:pt x="0" y="1246"/>
                  </a:lnTo>
                  <a:lnTo>
                    <a:pt x="942" y="14438"/>
                  </a:lnTo>
                  <a:lnTo>
                    <a:pt x="18541" y="13222"/>
                  </a:lnTo>
                  <a:lnTo>
                    <a:pt x="1759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120350" y="3582675"/>
              <a:ext cx="34975" cy="19550"/>
            </a:xfrm>
            <a:custGeom>
              <a:avLst/>
              <a:gdLst/>
              <a:ahLst/>
              <a:cxnLst/>
              <a:rect l="l" t="t" r="r" b="b"/>
              <a:pathLst>
                <a:path w="1399" h="782" extrusionOk="0">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2">
  <p:cSld name="CUSTOM_16">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63" name="Google Shape;463;p29"/>
          <p:cNvSpPr txBox="1">
            <a:spLocks noGrp="1"/>
          </p:cNvSpPr>
          <p:nvPr>
            <p:ph type="subTitle" idx="1"/>
          </p:nvPr>
        </p:nvSpPr>
        <p:spPr>
          <a:xfrm>
            <a:off x="723900" y="1098525"/>
            <a:ext cx="7734300" cy="350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Char char="●"/>
              <a:defRPr sz="12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
        <p:nvSpPr>
          <p:cNvPr id="464" name="Google Shape;464;p29"/>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45075" y="542600"/>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8715225" y="2262900"/>
            <a:ext cx="268500" cy="26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8925650" y="263917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8983725" y="1947025"/>
            <a:ext cx="36000" cy="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98800" y="47384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2">
  <p:cSld name="CUSTOM_17">
    <p:bg>
      <p:bgPr>
        <a:solidFill>
          <a:schemeClr val="accent3"/>
        </a:solidFill>
        <a:effectLst/>
      </p:bgPr>
    </p:bg>
    <p:spTree>
      <p:nvGrpSpPr>
        <p:cNvPr id="1" name="Shape 470"/>
        <p:cNvGrpSpPr/>
        <p:nvPr/>
      </p:nvGrpSpPr>
      <p:grpSpPr>
        <a:xfrm>
          <a:off x="0" y="0"/>
          <a:ext cx="0" cy="0"/>
          <a:chOff x="0" y="0"/>
          <a:chExt cx="0" cy="0"/>
        </a:xfrm>
      </p:grpSpPr>
      <p:grpSp>
        <p:nvGrpSpPr>
          <p:cNvPr id="471" name="Google Shape;471;p30"/>
          <p:cNvGrpSpPr/>
          <p:nvPr/>
        </p:nvGrpSpPr>
        <p:grpSpPr>
          <a:xfrm rot="2506023">
            <a:off x="1274638" y="-703256"/>
            <a:ext cx="6812756" cy="6550031"/>
            <a:chOff x="1786775" y="1002200"/>
            <a:chExt cx="3861800" cy="3712875"/>
          </a:xfrm>
        </p:grpSpPr>
        <p:sp>
          <p:nvSpPr>
            <p:cNvPr id="472" name="Google Shape;472;p30"/>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0"/>
          <p:cNvSpPr txBox="1">
            <a:spLocks noGrp="1"/>
          </p:cNvSpPr>
          <p:nvPr>
            <p:ph type="title"/>
          </p:nvPr>
        </p:nvSpPr>
        <p:spPr>
          <a:xfrm>
            <a:off x="2414850" y="1636400"/>
            <a:ext cx="43143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7200">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76" name="Google Shape;476;p30"/>
          <p:cNvSpPr txBox="1">
            <a:spLocks noGrp="1"/>
          </p:cNvSpPr>
          <p:nvPr>
            <p:ph type="subTitle" idx="1"/>
          </p:nvPr>
        </p:nvSpPr>
        <p:spPr>
          <a:xfrm>
            <a:off x="2414850" y="2800586"/>
            <a:ext cx="4314300" cy="7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125"/>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1379863">
            <a:off x="70508" y="-2722483"/>
            <a:ext cx="9675891" cy="9454917"/>
            <a:chOff x="1786775" y="1002200"/>
            <a:chExt cx="3861800" cy="3712875"/>
          </a:xfrm>
        </p:grpSpPr>
        <p:sp>
          <p:nvSpPr>
            <p:cNvPr id="26" name="Google Shape;26;p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1221188" y="1980750"/>
            <a:ext cx="2005800" cy="1182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subTitle" idx="1"/>
          </p:nvPr>
        </p:nvSpPr>
        <p:spPr>
          <a:xfrm>
            <a:off x="5352950" y="2616288"/>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1" name="Google Shape;31;p4"/>
          <p:cNvSpPr txBox="1">
            <a:spLocks noGrp="1"/>
          </p:cNvSpPr>
          <p:nvPr>
            <p:ph type="subTitle" idx="2"/>
          </p:nvPr>
        </p:nvSpPr>
        <p:spPr>
          <a:xfrm>
            <a:off x="5352950" y="1894263"/>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2" name="Google Shape;32;p4"/>
          <p:cNvSpPr txBox="1">
            <a:spLocks noGrp="1"/>
          </p:cNvSpPr>
          <p:nvPr>
            <p:ph type="subTitle" idx="3"/>
          </p:nvPr>
        </p:nvSpPr>
        <p:spPr>
          <a:xfrm>
            <a:off x="5352950" y="117222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3" name="Google Shape;33;p4"/>
          <p:cNvSpPr txBox="1">
            <a:spLocks noGrp="1"/>
          </p:cNvSpPr>
          <p:nvPr>
            <p:ph type="subTitle" idx="4"/>
          </p:nvPr>
        </p:nvSpPr>
        <p:spPr>
          <a:xfrm>
            <a:off x="5352950" y="333887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3">
  <p:cSld name="CUSTOM_18">
    <p:spTree>
      <p:nvGrpSpPr>
        <p:cNvPr id="1" name="Shape 477"/>
        <p:cNvGrpSpPr/>
        <p:nvPr/>
      </p:nvGrpSpPr>
      <p:grpSpPr>
        <a:xfrm>
          <a:off x="0" y="0"/>
          <a:ext cx="0" cy="0"/>
          <a:chOff x="0" y="0"/>
          <a:chExt cx="0" cy="0"/>
        </a:xfrm>
      </p:grpSpPr>
      <p:sp>
        <p:nvSpPr>
          <p:cNvPr id="478" name="Google Shape;478;p31"/>
          <p:cNvSpPr/>
          <p:nvPr/>
        </p:nvSpPr>
        <p:spPr>
          <a:xfrm rot="277656">
            <a:off x="3987667" y="-25596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729947" y="1423500"/>
            <a:ext cx="3067800" cy="1462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480" name="Google Shape;480;p31"/>
          <p:cNvSpPr txBox="1">
            <a:spLocks noGrp="1"/>
          </p:cNvSpPr>
          <p:nvPr>
            <p:ph type="subTitle" idx="1"/>
          </p:nvPr>
        </p:nvSpPr>
        <p:spPr>
          <a:xfrm>
            <a:off x="723900" y="2885700"/>
            <a:ext cx="3067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800"/>
              <a:buNone/>
              <a:defRPr sz="1400">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481" name="Google Shape;481;p31"/>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98800" y="8055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2">
  <p:cSld name="CUSTOM_19">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078375" y="1169350"/>
            <a:ext cx="4634700" cy="224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72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5" name="Google Shape;485;p32"/>
          <p:cNvSpPr txBox="1">
            <a:spLocks noGrp="1"/>
          </p:cNvSpPr>
          <p:nvPr>
            <p:ph type="subTitle" idx="1"/>
          </p:nvPr>
        </p:nvSpPr>
        <p:spPr>
          <a:xfrm>
            <a:off x="4078375" y="3419050"/>
            <a:ext cx="3203700" cy="63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2">
  <p:cSld name="CUSTOM_20">
    <p:spTree>
      <p:nvGrpSpPr>
        <p:cNvPr id="1" name="Shape 486"/>
        <p:cNvGrpSpPr/>
        <p:nvPr/>
      </p:nvGrpSpPr>
      <p:grpSpPr>
        <a:xfrm>
          <a:off x="0" y="0"/>
          <a:ext cx="0" cy="0"/>
          <a:chOff x="0" y="0"/>
          <a:chExt cx="0" cy="0"/>
        </a:xfrm>
      </p:grpSpPr>
      <p:sp>
        <p:nvSpPr>
          <p:cNvPr id="487" name="Google Shape;487;p33"/>
          <p:cNvSpPr txBox="1">
            <a:spLocks noGrp="1"/>
          </p:cNvSpPr>
          <p:nvPr>
            <p:ph type="subTitle" idx="1"/>
          </p:nvPr>
        </p:nvSpPr>
        <p:spPr>
          <a:xfrm>
            <a:off x="6562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8" name="Google Shape;488;p33"/>
          <p:cNvSpPr txBox="1">
            <a:spLocks noGrp="1"/>
          </p:cNvSpPr>
          <p:nvPr>
            <p:ph type="subTitle" idx="2"/>
          </p:nvPr>
        </p:nvSpPr>
        <p:spPr>
          <a:xfrm>
            <a:off x="3361337" y="3977725"/>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89" name="Google Shape;489;p33"/>
          <p:cNvSpPr txBox="1">
            <a:spLocks noGrp="1"/>
          </p:cNvSpPr>
          <p:nvPr>
            <p:ph type="subTitle" idx="3"/>
          </p:nvPr>
        </p:nvSpPr>
        <p:spPr>
          <a:xfrm>
            <a:off x="65277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90" name="Google Shape;490;p33"/>
          <p:cNvSpPr txBox="1">
            <a:spLocks noGrp="1"/>
          </p:cNvSpPr>
          <p:nvPr>
            <p:ph type="subTitle" idx="4"/>
          </p:nvPr>
        </p:nvSpPr>
        <p:spPr>
          <a:xfrm>
            <a:off x="606992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491" name="Google Shape;491;p33"/>
          <p:cNvSpPr txBox="1">
            <a:spLocks noGrp="1"/>
          </p:cNvSpPr>
          <p:nvPr>
            <p:ph type="subTitle" idx="5"/>
          </p:nvPr>
        </p:nvSpPr>
        <p:spPr>
          <a:xfrm>
            <a:off x="3361350" y="2265759"/>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2" name="Google Shape;492;p33"/>
          <p:cNvSpPr txBox="1">
            <a:spLocks noGrp="1"/>
          </p:cNvSpPr>
          <p:nvPr>
            <p:ph type="subTitle" idx="6"/>
          </p:nvPr>
        </p:nvSpPr>
        <p:spPr>
          <a:xfrm>
            <a:off x="33613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3" name="Google Shape;493;p33"/>
          <p:cNvSpPr txBox="1">
            <a:spLocks noGrp="1"/>
          </p:cNvSpPr>
          <p:nvPr>
            <p:ph type="subTitle" idx="7"/>
          </p:nvPr>
        </p:nvSpPr>
        <p:spPr>
          <a:xfrm>
            <a:off x="6066450" y="2254434"/>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4" name="Google Shape;494;p33"/>
          <p:cNvSpPr txBox="1">
            <a:spLocks noGrp="1"/>
          </p:cNvSpPr>
          <p:nvPr>
            <p:ph type="subTitle" idx="8"/>
          </p:nvPr>
        </p:nvSpPr>
        <p:spPr>
          <a:xfrm>
            <a:off x="60664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 name="Google Shape;495;p33"/>
          <p:cNvSpPr txBox="1">
            <a:spLocks noGrp="1"/>
          </p:cNvSpPr>
          <p:nvPr>
            <p:ph type="subTitle" idx="9"/>
          </p:nvPr>
        </p:nvSpPr>
        <p:spPr>
          <a:xfrm>
            <a:off x="656250" y="2275447"/>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6" name="Google Shape;496;p33"/>
          <p:cNvSpPr txBox="1">
            <a:spLocks noGrp="1"/>
          </p:cNvSpPr>
          <p:nvPr>
            <p:ph type="subTitle" idx="13"/>
          </p:nvPr>
        </p:nvSpPr>
        <p:spPr>
          <a:xfrm>
            <a:off x="6562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7" name="Google Shape;497;p33"/>
          <p:cNvSpPr txBox="1">
            <a:spLocks noGrp="1"/>
          </p:cNvSpPr>
          <p:nvPr>
            <p:ph type="subTitle" idx="14"/>
          </p:nvPr>
        </p:nvSpPr>
        <p:spPr>
          <a:xfrm>
            <a:off x="33613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33"/>
          <p:cNvSpPr txBox="1">
            <a:spLocks noGrp="1"/>
          </p:cNvSpPr>
          <p:nvPr>
            <p:ph type="subTitle" idx="15"/>
          </p:nvPr>
        </p:nvSpPr>
        <p:spPr>
          <a:xfrm>
            <a:off x="60664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9" name="Google Shape;499;p33"/>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CUSTOM_21">
    <p:bg>
      <p:bgPr>
        <a:solidFill>
          <a:schemeClr val="accent3"/>
        </a:solidFill>
        <a:effectLst/>
      </p:bgPr>
    </p:bg>
    <p:spTree>
      <p:nvGrpSpPr>
        <p:cNvPr id="1" name="Shape 500"/>
        <p:cNvGrpSpPr/>
        <p:nvPr/>
      </p:nvGrpSpPr>
      <p:grpSpPr>
        <a:xfrm>
          <a:off x="0" y="0"/>
          <a:ext cx="0" cy="0"/>
          <a:chOff x="0" y="0"/>
          <a:chExt cx="0" cy="0"/>
        </a:xfrm>
      </p:grpSpPr>
      <p:grpSp>
        <p:nvGrpSpPr>
          <p:cNvPr id="501" name="Google Shape;501;p34"/>
          <p:cNvGrpSpPr/>
          <p:nvPr/>
        </p:nvGrpSpPr>
        <p:grpSpPr>
          <a:xfrm rot="1351459">
            <a:off x="211922" y="-2403121"/>
            <a:ext cx="9565900" cy="9196519"/>
            <a:chOff x="1786775" y="1002200"/>
            <a:chExt cx="3861800" cy="3712875"/>
          </a:xfrm>
        </p:grpSpPr>
        <p:sp>
          <p:nvSpPr>
            <p:cNvPr id="502" name="Google Shape;502;p3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4"/>
          <p:cNvSpPr txBox="1">
            <a:spLocks noGrp="1"/>
          </p:cNvSpPr>
          <p:nvPr>
            <p:ph type="title"/>
          </p:nvPr>
        </p:nvSpPr>
        <p:spPr>
          <a:xfrm>
            <a:off x="1067275" y="445025"/>
            <a:ext cx="7009500" cy="102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506"/>
        <p:cNvGrpSpPr/>
        <p:nvPr/>
      </p:nvGrpSpPr>
      <p:grpSpPr>
        <a:xfrm>
          <a:off x="0" y="0"/>
          <a:ext cx="0" cy="0"/>
          <a:chOff x="0" y="0"/>
          <a:chExt cx="0" cy="0"/>
        </a:xfrm>
      </p:grpSpPr>
      <p:sp>
        <p:nvSpPr>
          <p:cNvPr id="507" name="Google Shape;507;p35"/>
          <p:cNvSpPr/>
          <p:nvPr/>
        </p:nvSpPr>
        <p:spPr>
          <a:xfrm rot="277699">
            <a:off x="732714" y="-2396143"/>
            <a:ext cx="10332728" cy="997942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txBox="1">
            <a:spLocks noGrp="1"/>
          </p:cNvSpPr>
          <p:nvPr>
            <p:ph type="title" hasCustomPrompt="1"/>
          </p:nvPr>
        </p:nvSpPr>
        <p:spPr>
          <a:xfrm>
            <a:off x="4428825" y="1297544"/>
            <a:ext cx="3673800" cy="98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9" name="Google Shape;50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lang="en-GB"/>
          </a:p>
        </p:txBody>
      </p:sp>
      <p:sp>
        <p:nvSpPr>
          <p:cNvPr id="510" name="Google Shape;510;p35"/>
          <p:cNvSpPr txBox="1">
            <a:spLocks noGrp="1"/>
          </p:cNvSpPr>
          <p:nvPr>
            <p:ph type="subTitle" idx="1"/>
          </p:nvPr>
        </p:nvSpPr>
        <p:spPr>
          <a:xfrm>
            <a:off x="5628075" y="2277569"/>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1" name="Google Shape;511;p35"/>
          <p:cNvSpPr txBox="1">
            <a:spLocks noGrp="1"/>
          </p:cNvSpPr>
          <p:nvPr>
            <p:ph type="subTitle" idx="2"/>
          </p:nvPr>
        </p:nvSpPr>
        <p:spPr>
          <a:xfrm>
            <a:off x="6628963" y="3756663"/>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2" name="Google Shape;512;p35"/>
          <p:cNvSpPr txBox="1">
            <a:spLocks noGrp="1"/>
          </p:cNvSpPr>
          <p:nvPr>
            <p:ph type="subTitle" idx="3"/>
          </p:nvPr>
        </p:nvSpPr>
        <p:spPr>
          <a:xfrm>
            <a:off x="4493950" y="3756675"/>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3" name="Google Shape;513;p35"/>
          <p:cNvSpPr txBox="1">
            <a:spLocks noGrp="1"/>
          </p:cNvSpPr>
          <p:nvPr>
            <p:ph type="title" idx="4"/>
          </p:nvPr>
        </p:nvSpPr>
        <p:spPr>
          <a:xfrm>
            <a:off x="723900" y="448056"/>
            <a:ext cx="2314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514" name="Google Shape;514;p35"/>
          <p:cNvSpPr txBox="1">
            <a:spLocks noGrp="1"/>
          </p:cNvSpPr>
          <p:nvPr>
            <p:ph type="title" idx="5" hasCustomPrompt="1"/>
          </p:nvPr>
        </p:nvSpPr>
        <p:spPr>
          <a:xfrm>
            <a:off x="6227110" y="29687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5" name="Google Shape;515;p35"/>
          <p:cNvSpPr txBox="1">
            <a:spLocks noGrp="1"/>
          </p:cNvSpPr>
          <p:nvPr>
            <p:ph type="title" idx="6" hasCustomPrompt="1"/>
          </p:nvPr>
        </p:nvSpPr>
        <p:spPr>
          <a:xfrm>
            <a:off x="4037625" y="29686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right text">
  <p:cSld name="CUSTOM_23">
    <p:spTree>
      <p:nvGrpSpPr>
        <p:cNvPr id="1" name="Shape 516"/>
        <p:cNvGrpSpPr/>
        <p:nvPr/>
      </p:nvGrpSpPr>
      <p:grpSpPr>
        <a:xfrm>
          <a:off x="0" y="0"/>
          <a:ext cx="0" cy="0"/>
          <a:chOff x="0" y="0"/>
          <a:chExt cx="0" cy="0"/>
        </a:xfrm>
      </p:grpSpPr>
      <p:sp>
        <p:nvSpPr>
          <p:cNvPr id="517" name="Google Shape;517;p36"/>
          <p:cNvSpPr/>
          <p:nvPr/>
        </p:nvSpPr>
        <p:spPr>
          <a:xfrm rot="277656">
            <a:off x="4631142" y="-45752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txBox="1">
            <a:spLocks noGrp="1"/>
          </p:cNvSpPr>
          <p:nvPr>
            <p:ph type="title"/>
          </p:nvPr>
        </p:nvSpPr>
        <p:spPr>
          <a:xfrm>
            <a:off x="5061850" y="1584300"/>
            <a:ext cx="33963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 name="Google Shape;519;p36"/>
          <p:cNvSpPr txBox="1">
            <a:spLocks noGrp="1"/>
          </p:cNvSpPr>
          <p:nvPr>
            <p:ph type="subTitle" idx="1"/>
          </p:nvPr>
        </p:nvSpPr>
        <p:spPr>
          <a:xfrm>
            <a:off x="5061850" y="2313875"/>
            <a:ext cx="29049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left text 2">
  <p:cSld name="CUSTOM_24">
    <p:spTree>
      <p:nvGrpSpPr>
        <p:cNvPr id="1" name="Shape 520"/>
        <p:cNvGrpSpPr/>
        <p:nvPr/>
      </p:nvGrpSpPr>
      <p:grpSpPr>
        <a:xfrm>
          <a:off x="0" y="0"/>
          <a:ext cx="0" cy="0"/>
          <a:chOff x="0" y="0"/>
          <a:chExt cx="0" cy="0"/>
        </a:xfrm>
      </p:grpSpPr>
      <p:sp>
        <p:nvSpPr>
          <p:cNvPr id="521" name="Google Shape;521;p37"/>
          <p:cNvSpPr/>
          <p:nvPr/>
        </p:nvSpPr>
        <p:spPr>
          <a:xfrm rot="-277656" flipH="1">
            <a:off x="-6329208" y="-4642393"/>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txBox="1">
            <a:spLocks noGrp="1"/>
          </p:cNvSpPr>
          <p:nvPr>
            <p:ph type="title"/>
          </p:nvPr>
        </p:nvSpPr>
        <p:spPr>
          <a:xfrm>
            <a:off x="723900" y="1584300"/>
            <a:ext cx="29628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3" name="Google Shape;523;p37"/>
          <p:cNvSpPr txBox="1">
            <a:spLocks noGrp="1"/>
          </p:cNvSpPr>
          <p:nvPr>
            <p:ph type="subTitle" idx="1"/>
          </p:nvPr>
        </p:nvSpPr>
        <p:spPr>
          <a:xfrm>
            <a:off x="723900" y="2316851"/>
            <a:ext cx="29628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3"/>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179388" y="519113"/>
            <a:ext cx="8913812" cy="4582716"/>
          </a:xfrm>
          <a:prstGeom prst="rect">
            <a:avLst/>
          </a:prstGeom>
          <a:noFill/>
          <a:ln w="9525">
            <a:noFill/>
          </a:ln>
        </p:spPr>
      </p:pic>
      <p:sp>
        <p:nvSpPr>
          <p:cNvPr id="10" name="Rectangle 7"/>
          <p:cNvSpPr>
            <a:spLocks noChangeArrowheads="1"/>
          </p:cNvSpPr>
          <p:nvPr/>
        </p:nvSpPr>
        <p:spPr bwMode="auto">
          <a:xfrm>
            <a:off x="1588" y="411956"/>
            <a:ext cx="9144000" cy="1133475"/>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Grp="1" noChangeArrowheads="1"/>
          </p:cNvSpPr>
          <p:nvPr>
            <p:ph type="subTitle" idx="1"/>
          </p:nvPr>
        </p:nvSpPr>
        <p:spPr>
          <a:xfrm>
            <a:off x="1908175" y="1869281"/>
            <a:ext cx="5545138" cy="916781"/>
          </a:xfrm>
        </p:spPr>
        <p:txBody>
          <a:bodyPr anchor="ctr"/>
          <a:lstStyle>
            <a:lvl1pPr marL="0" indent="0" algn="ctr">
              <a:buFontTx/>
              <a:buNone/>
              <a:defRPr/>
            </a:lvl1pPr>
          </a:lstStyle>
          <a:p>
            <a:pPr lvl="0"/>
            <a:r>
              <a:rPr lang="en-US" altLang="zh-CN" noProof="0"/>
              <a:t>Click to edit Master subtitle style</a:t>
            </a:r>
          </a:p>
        </p:txBody>
      </p:sp>
      <p:sp>
        <p:nvSpPr>
          <p:cNvPr id="2056" name="Rectangle 8"/>
          <p:cNvSpPr>
            <a:spLocks noGrp="1" noChangeArrowheads="1"/>
          </p:cNvSpPr>
          <p:nvPr>
            <p:ph type="ctrTitle"/>
          </p:nvPr>
        </p:nvSpPr>
        <p:spPr>
          <a:xfrm>
            <a:off x="755650" y="465535"/>
            <a:ext cx="7772400" cy="1102519"/>
          </a:xfrm>
        </p:spPr>
        <p:txBody>
          <a:bodyPr/>
          <a:lstStyle>
            <a:lvl1pPr>
              <a:defRPr sz="2700"/>
            </a:lvl1pPr>
          </a:lstStyle>
          <a:p>
            <a:pPr lvl="0"/>
            <a:r>
              <a:rPr lang="en-US" altLang="zh-CN" noProof="0"/>
              <a:t>Click to edit Master title style</a:t>
            </a:r>
          </a:p>
        </p:txBody>
      </p:sp>
      <p:sp>
        <p:nvSpPr>
          <p:cNvPr id="11" name="Rectangle 4"/>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1459725" y="2545078"/>
            <a:ext cx="2519400" cy="131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2"/>
          </p:nvPr>
        </p:nvSpPr>
        <p:spPr>
          <a:xfrm>
            <a:off x="5164925" y="2545078"/>
            <a:ext cx="2519400" cy="131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3"/>
          </p:nvPr>
        </p:nvSpPr>
        <p:spPr>
          <a:xfrm>
            <a:off x="1579838" y="2086825"/>
            <a:ext cx="22791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4"/>
          </p:nvPr>
        </p:nvSpPr>
        <p:spPr>
          <a:xfrm>
            <a:off x="5285063" y="2086825"/>
            <a:ext cx="22791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panose="02000000000000000000"/>
                <a:ea typeface="Fredoka One" panose="02000000000000000000"/>
                <a:cs typeface="Fredoka One" panose="02000000000000000000"/>
                <a:sym typeface="Fredoka One" panose="020000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8"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noFill/>
        <a:effectLst/>
      </p:bgPr>
    </p:bg>
    <p:spTree>
      <p:nvGrpSpPr>
        <p:cNvPr id="1" name="Shape 40"/>
        <p:cNvGrpSpPr/>
        <p:nvPr/>
      </p:nvGrpSpPr>
      <p:grpSpPr>
        <a:xfrm>
          <a:off x="0" y="0"/>
          <a:ext cx="0" cy="0"/>
          <a:chOff x="0" y="0"/>
          <a:chExt cx="0" cy="0"/>
        </a:xfrm>
      </p:grpSpPr>
      <p:sp>
        <p:nvSpPr>
          <p:cNvPr id="41" name="Google Shape;41;p6"/>
          <p:cNvSpPr/>
          <p:nvPr/>
        </p:nvSpPr>
        <p:spPr>
          <a:xfrm>
            <a:off x="7575" y="0"/>
            <a:ext cx="9144000" cy="5143500"/>
          </a:xfrm>
          <a:prstGeom prst="rect">
            <a:avLst/>
          </a:prstGeom>
          <a:solidFill>
            <a:srgbClr val="305DBF">
              <a:alpha val="1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8087307" flipH="1">
            <a:off x="5106452" y="-301900"/>
            <a:ext cx="5990388" cy="5820772"/>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5148375" y="2076450"/>
            <a:ext cx="3393900" cy="990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54"/>
        <p:cNvGrpSpPr/>
        <p:nvPr/>
      </p:nvGrpSpPr>
      <p:grpSpPr>
        <a:xfrm>
          <a:off x="0" y="0"/>
          <a:ext cx="0" cy="0"/>
          <a:chOff x="0" y="0"/>
          <a:chExt cx="0" cy="0"/>
        </a:xfrm>
      </p:grpSpPr>
      <p:grpSp>
        <p:nvGrpSpPr>
          <p:cNvPr id="55" name="Google Shape;55;p9"/>
          <p:cNvGrpSpPr/>
          <p:nvPr/>
        </p:nvGrpSpPr>
        <p:grpSpPr>
          <a:xfrm rot="1352959">
            <a:off x="-638950" y="-2952197"/>
            <a:ext cx="10421907" cy="10114552"/>
            <a:chOff x="1786775" y="1002200"/>
            <a:chExt cx="3861800" cy="3712875"/>
          </a:xfrm>
        </p:grpSpPr>
        <p:sp>
          <p:nvSpPr>
            <p:cNvPr id="56" name="Google Shape;56;p9"/>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200"/>
              <a:buNone/>
              <a:defRPr>
                <a:solidFill>
                  <a:schemeClr val="accent3"/>
                </a:solidFill>
              </a:defRPr>
            </a:lvl1pPr>
            <a:lvl2pPr lvl="1" algn="ctr">
              <a:spcBef>
                <a:spcPts val="0"/>
              </a:spcBef>
              <a:spcAft>
                <a:spcPts val="0"/>
              </a:spcAft>
              <a:buClr>
                <a:schemeClr val="accent3"/>
              </a:buClr>
              <a:buSzPts val="4200"/>
              <a:buNone/>
              <a:defRPr sz="4200">
                <a:solidFill>
                  <a:schemeClr val="accent3"/>
                </a:solidFill>
              </a:defRPr>
            </a:lvl2pPr>
            <a:lvl3pPr lvl="2" algn="ctr">
              <a:spcBef>
                <a:spcPts val="0"/>
              </a:spcBef>
              <a:spcAft>
                <a:spcPts val="0"/>
              </a:spcAft>
              <a:buClr>
                <a:schemeClr val="accent3"/>
              </a:buClr>
              <a:buSzPts val="4200"/>
              <a:buNone/>
              <a:defRPr sz="4200">
                <a:solidFill>
                  <a:schemeClr val="accent3"/>
                </a:solidFill>
              </a:defRPr>
            </a:lvl3pPr>
            <a:lvl4pPr lvl="3" algn="ctr">
              <a:spcBef>
                <a:spcPts val="0"/>
              </a:spcBef>
              <a:spcAft>
                <a:spcPts val="0"/>
              </a:spcAft>
              <a:buClr>
                <a:schemeClr val="accent3"/>
              </a:buClr>
              <a:buSzPts val="4200"/>
              <a:buNone/>
              <a:defRPr sz="4200">
                <a:solidFill>
                  <a:schemeClr val="accent3"/>
                </a:solidFill>
              </a:defRPr>
            </a:lvl4pPr>
            <a:lvl5pPr lvl="4" algn="ctr">
              <a:spcBef>
                <a:spcPts val="0"/>
              </a:spcBef>
              <a:spcAft>
                <a:spcPts val="0"/>
              </a:spcAft>
              <a:buClr>
                <a:schemeClr val="accent3"/>
              </a:buClr>
              <a:buSzPts val="4200"/>
              <a:buNone/>
              <a:defRPr sz="4200">
                <a:solidFill>
                  <a:schemeClr val="accent3"/>
                </a:solidFill>
              </a:defRPr>
            </a:lvl5pPr>
            <a:lvl6pPr lvl="5" algn="ctr">
              <a:spcBef>
                <a:spcPts val="0"/>
              </a:spcBef>
              <a:spcAft>
                <a:spcPts val="0"/>
              </a:spcAft>
              <a:buClr>
                <a:schemeClr val="accent3"/>
              </a:buClr>
              <a:buSzPts val="4200"/>
              <a:buNone/>
              <a:defRPr sz="4200">
                <a:solidFill>
                  <a:schemeClr val="accent3"/>
                </a:solidFill>
              </a:defRPr>
            </a:lvl6pPr>
            <a:lvl7pPr lvl="6" algn="ctr">
              <a:spcBef>
                <a:spcPts val="0"/>
              </a:spcBef>
              <a:spcAft>
                <a:spcPts val="0"/>
              </a:spcAft>
              <a:buClr>
                <a:schemeClr val="accent3"/>
              </a:buClr>
              <a:buSzPts val="4200"/>
              <a:buNone/>
              <a:defRPr sz="4200">
                <a:solidFill>
                  <a:schemeClr val="accent3"/>
                </a:solidFill>
              </a:defRPr>
            </a:lvl7pPr>
            <a:lvl8pPr lvl="7" algn="ctr">
              <a:spcBef>
                <a:spcPts val="0"/>
              </a:spcBef>
              <a:spcAft>
                <a:spcPts val="0"/>
              </a:spcAft>
              <a:buClr>
                <a:schemeClr val="accent3"/>
              </a:buClr>
              <a:buSzPts val="4200"/>
              <a:buNone/>
              <a:defRPr sz="4200">
                <a:solidFill>
                  <a:schemeClr val="accent3"/>
                </a:solidFill>
              </a:defRPr>
            </a:lvl8pPr>
            <a:lvl9pPr lvl="8" algn="ctr">
              <a:spcBef>
                <a:spcPts val="0"/>
              </a:spcBef>
              <a:spcAft>
                <a:spcPts val="0"/>
              </a:spcAft>
              <a:buClr>
                <a:schemeClr val="accent3"/>
              </a:buClr>
              <a:buSzPts val="4200"/>
              <a:buNone/>
              <a:defRPr sz="4200">
                <a:solidFill>
                  <a:schemeClr val="accent3"/>
                </a:solidFill>
              </a:defRPr>
            </a:lvl9pPr>
          </a:lstStyle>
          <a:p>
            <a:endParaRPr/>
          </a:p>
        </p:txBody>
      </p:sp>
      <p:sp>
        <p:nvSpPr>
          <p:cNvPr id="60" name="Google Shape;60;p9"/>
          <p:cNvSpPr txBox="1">
            <a:spLocks noGrp="1"/>
          </p:cNvSpPr>
          <p:nvPr>
            <p:ph type="subTitle" idx="1"/>
          </p:nvPr>
        </p:nvSpPr>
        <p:spPr>
          <a:xfrm>
            <a:off x="916062" y="4010475"/>
            <a:ext cx="2682900" cy="59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202875" y="1025725"/>
            <a:ext cx="6738300" cy="13596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800"/>
              <a:buNone/>
              <a:defRPr sz="2600">
                <a:solidFill>
                  <a:schemeClr val="accent3"/>
                </a:solidFill>
                <a:latin typeface="Fredoka One" panose="02000000000000000000"/>
                <a:ea typeface="Fredoka One" panose="02000000000000000000"/>
                <a:cs typeface="Fredoka One" panose="02000000000000000000"/>
                <a:sym typeface="Fredoka One" panose="02000000000000000000"/>
              </a:defRPr>
            </a:lvl1pPr>
          </a:lstStyle>
          <a:p>
            <a:endParaRPr/>
          </a:p>
        </p:txBody>
      </p:sp>
      <p:sp>
        <p:nvSpPr>
          <p:cNvPr id="63" name="Google Shape;63;p10"/>
          <p:cNvSpPr txBox="1">
            <a:spLocks noGrp="1"/>
          </p:cNvSpPr>
          <p:nvPr>
            <p:ph type="title"/>
          </p:nvPr>
        </p:nvSpPr>
        <p:spPr>
          <a:xfrm>
            <a:off x="2860875" y="2486020"/>
            <a:ext cx="3422100" cy="3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1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0"/>
          <p:cNvSpPr/>
          <p:nvPr/>
        </p:nvSpPr>
        <p:spPr>
          <a:xfrm rot="4368625">
            <a:off x="8372040" y="3442794"/>
            <a:ext cx="349198" cy="34919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rot="4357755">
            <a:off x="8166845" y="3324003"/>
            <a:ext cx="122591" cy="1225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51550" y="405250"/>
            <a:ext cx="573900" cy="57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455550" y="979150"/>
            <a:ext cx="134400" cy="1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8596175" y="315100"/>
            <a:ext cx="225000" cy="22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1pPr>
            <a:lvl2pPr lvl="1">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2pPr>
            <a:lvl3pPr lvl="2">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3pPr>
            <a:lvl4pPr lvl="3">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4pPr>
            <a:lvl5pPr lvl="4">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5pPr>
            <a:lvl6pPr lvl="5">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6pPr>
            <a:lvl7pPr lvl="6">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7pPr>
            <a:lvl8pPr lvl="7">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8pPr>
            <a:lvl9pPr lvl="8">
              <a:spcBef>
                <a:spcPts val="0"/>
              </a:spcBef>
              <a:spcAft>
                <a:spcPts val="0"/>
              </a:spcAft>
              <a:buClr>
                <a:schemeClr val="dk1"/>
              </a:buClr>
              <a:buSzPts val="2800"/>
              <a:buFont typeface="Fredoka One" panose="02000000000000000000"/>
              <a:buNone/>
              <a:defRPr sz="2800">
                <a:solidFill>
                  <a:schemeClr val="dk1"/>
                </a:solidFill>
                <a:latin typeface="Fredoka One" panose="02000000000000000000"/>
                <a:ea typeface="Fredoka One" panose="02000000000000000000"/>
                <a:cs typeface="Fredoka One" panose="02000000000000000000"/>
                <a:sym typeface="Fredoka One" panose="020000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88" y="250031"/>
            <a:ext cx="9144000" cy="757238"/>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4"/>
          <a:srcRect t="1094" r="8122" b="13318"/>
          <a:stretch>
            <a:fillRect/>
          </a:stretch>
        </p:blipFill>
        <p:spPr>
          <a:xfrm>
            <a:off x="5797550" y="3328988"/>
            <a:ext cx="3340100" cy="1750219"/>
          </a:xfrm>
          <a:prstGeom prst="rect">
            <a:avLst/>
          </a:prstGeom>
          <a:noFill/>
          <a:ln w="9525">
            <a:noFill/>
          </a:ln>
        </p:spPr>
      </p:pic>
      <p:sp>
        <p:nvSpPr>
          <p:cNvPr id="1028" name="Rectangle 4"/>
          <p:cNvSpPr>
            <a:spLocks noGrp="1"/>
          </p:cNvSpPr>
          <p:nvPr>
            <p:ph type="title"/>
          </p:nvPr>
        </p:nvSpPr>
        <p:spPr>
          <a:xfrm>
            <a:off x="457200" y="205979"/>
            <a:ext cx="8229600" cy="85725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457200" y="1200150"/>
            <a:ext cx="8229600" cy="339447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33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ctrTitle"/>
          </p:nvPr>
        </p:nvSpPr>
        <p:spPr>
          <a:xfrm>
            <a:off x="304800" y="195580"/>
            <a:ext cx="5833110" cy="7880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b="1"/>
              <a:t>Mạng Máy Tính</a:t>
            </a:r>
          </a:p>
        </p:txBody>
      </p:sp>
      <p:sp>
        <p:nvSpPr>
          <p:cNvPr id="538" name="Google Shape;538;p43"/>
          <p:cNvSpPr txBox="1">
            <a:spLocks noGrp="1"/>
          </p:cNvSpPr>
          <p:nvPr>
            <p:ph type="subTitle" idx="1"/>
          </p:nvPr>
        </p:nvSpPr>
        <p:spPr>
          <a:xfrm>
            <a:off x="97155" y="1131535"/>
            <a:ext cx="4410300" cy="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a:latin typeface="Fredoka One" panose="02000000000000000000" charset="0"/>
                <a:cs typeface="Fredoka One" panose="02000000000000000000" charset="0"/>
              </a:rPr>
              <a:t> GV</a:t>
            </a:r>
            <a:r>
              <a:rPr lang="en-US" altLang="en-GB" sz="2000" b="1">
                <a:latin typeface="Fredoka One" panose="02000000000000000000" charset="0"/>
                <a:cs typeface="Fredoka One" panose="02000000000000000000" charset="0"/>
              </a:rPr>
              <a:t> hướng dẫn</a:t>
            </a:r>
            <a:r>
              <a:rPr lang="en-GB" sz="2000" b="1">
                <a:latin typeface="Fredoka One" panose="02000000000000000000" charset="0"/>
                <a:cs typeface="Fredoka One" panose="02000000000000000000" charset="0"/>
              </a:rPr>
              <a:t> Đoàn Văn Trung</a:t>
            </a: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Nhóm thực hiện: Nhóm </a:t>
            </a:r>
            <a:r>
              <a:rPr lang="en-US" altLang="en-GB" sz="2000" b="1">
                <a:latin typeface="Fredoka One" panose="02000000000000000000" charset="0"/>
                <a:cs typeface="Fredoka One" panose="02000000000000000000" charset="0"/>
              </a:rPr>
              <a:t>11</a:t>
            </a:r>
            <a:endParaRPr lang="en-GB" sz="2000" b="1">
              <a:latin typeface="Fredoka One" panose="02000000000000000000" charset="0"/>
              <a:cs typeface="Fredoka One" panose="02000000000000000000" charset="0"/>
            </a:endParaRP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Lớp: 20221IT6023002</a:t>
            </a:r>
          </a:p>
          <a:p>
            <a:pPr marL="0" lvl="0" indent="0" algn="l" rtl="0">
              <a:spcBef>
                <a:spcPts val="0"/>
              </a:spcBef>
              <a:spcAft>
                <a:spcPts val="0"/>
              </a:spcAft>
              <a:buNone/>
            </a:pPr>
            <a:endParaRPr lang="en-GB" sz="2000" b="1">
              <a:latin typeface="Fredoka One" panose="02000000000000000000" charset="0"/>
              <a:cs typeface="Fredoka One" panose="02000000000000000000" charset="0"/>
            </a:endParaRPr>
          </a:p>
          <a:p>
            <a:pPr marL="0" lvl="0" indent="0" algn="l" rtl="0">
              <a:spcBef>
                <a:spcPts val="0"/>
              </a:spcBef>
              <a:spcAft>
                <a:spcPts val="0"/>
              </a:spcAft>
              <a:buNone/>
            </a:pPr>
            <a:r>
              <a:rPr lang="en-GB" sz="2000" b="1">
                <a:latin typeface="Fredoka One" panose="02000000000000000000" charset="0"/>
                <a:cs typeface="Fredoka One" panose="02000000000000000000" charset="0"/>
              </a:rPr>
              <a:t>Thành viên:</a:t>
            </a:r>
          </a:p>
          <a:p>
            <a:pPr marL="0" lvl="0" indent="0" algn="l" rtl="0">
              <a:spcBef>
                <a:spcPts val="0"/>
              </a:spcBef>
              <a:spcAft>
                <a:spcPts val="0"/>
              </a:spcAft>
              <a:buNone/>
            </a:pPr>
            <a:r>
              <a:rPr lang="en-GB" sz="2000" b="1">
                <a:latin typeface="Fredoka One" panose="02000000000000000000" charset="0"/>
                <a:cs typeface="Fredoka One" panose="02000000000000000000" charset="0"/>
              </a:rPr>
              <a:t> </a:t>
            </a: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Ngô Quang Thụy</a:t>
            </a: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Nguyễn Văn Toàn </a:t>
            </a: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Phạm Bảo Trung </a:t>
            </a: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Lê Ngọc Trường </a:t>
            </a:r>
          </a:p>
          <a:p>
            <a:pPr marL="0" lvl="0" indent="0" algn="l" rtl="0">
              <a:spcBef>
                <a:spcPts val="0"/>
              </a:spcBef>
              <a:spcAft>
                <a:spcPts val="0"/>
              </a:spcAft>
              <a:buNone/>
            </a:pPr>
            <a:r>
              <a:rPr lang="en-US" altLang="en-GB" sz="2000" b="1">
                <a:latin typeface="Fredoka One" panose="02000000000000000000" charset="0"/>
                <a:cs typeface="Fredoka One" panose="02000000000000000000" charset="0"/>
              </a:rPr>
              <a:t>   </a:t>
            </a:r>
            <a:r>
              <a:rPr lang="en-GB" sz="2000" b="1">
                <a:latin typeface="Fredoka One" panose="02000000000000000000" charset="0"/>
                <a:cs typeface="Fredoka One" panose="02000000000000000000" charset="0"/>
              </a:rPr>
              <a:t>Nguyễn Khắc Trường  </a:t>
            </a:r>
          </a:p>
        </p:txBody>
      </p:sp>
      <p:sp>
        <p:nvSpPr>
          <p:cNvPr id="539" name="Google Shape;539;p43"/>
          <p:cNvSpPr/>
          <p:nvPr/>
        </p:nvSpPr>
        <p:spPr>
          <a:xfrm>
            <a:off x="8744835" y="1740294"/>
            <a:ext cx="125548" cy="125309"/>
          </a:xfrm>
          <a:custGeom>
            <a:avLst/>
            <a:gdLst/>
            <a:ahLst/>
            <a:cxnLst/>
            <a:rect l="l" t="t" r="r" b="b"/>
            <a:pathLst>
              <a:path w="13770" h="13740" extrusionOk="0">
                <a:moveTo>
                  <a:pt x="6870" y="0"/>
                </a:moveTo>
                <a:cubicBezTo>
                  <a:pt x="3101" y="0"/>
                  <a:pt x="1" y="3070"/>
                  <a:pt x="1" y="6870"/>
                </a:cubicBezTo>
                <a:cubicBezTo>
                  <a:pt x="1" y="10669"/>
                  <a:pt x="3101" y="13739"/>
                  <a:pt x="6870" y="13739"/>
                </a:cubicBezTo>
                <a:cubicBezTo>
                  <a:pt x="10670" y="13739"/>
                  <a:pt x="13770" y="10669"/>
                  <a:pt x="13770" y="6870"/>
                </a:cubicBezTo>
                <a:cubicBezTo>
                  <a:pt x="13770" y="3070"/>
                  <a:pt x="10670" y="0"/>
                  <a:pt x="6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3"/>
          <p:cNvGrpSpPr/>
          <p:nvPr/>
        </p:nvGrpSpPr>
        <p:grpSpPr>
          <a:xfrm>
            <a:off x="3985938" y="1810951"/>
            <a:ext cx="4984663" cy="2847244"/>
            <a:chOff x="911375" y="1466875"/>
            <a:chExt cx="5837525" cy="3334400"/>
          </a:xfrm>
        </p:grpSpPr>
        <p:sp>
          <p:nvSpPr>
            <p:cNvPr id="541" name="Google Shape;541;p43"/>
            <p:cNvSpPr/>
            <p:nvPr/>
          </p:nvSpPr>
          <p:spPr>
            <a:xfrm>
              <a:off x="2808825" y="1520075"/>
              <a:ext cx="3212100" cy="2152025"/>
            </a:xfrm>
            <a:custGeom>
              <a:avLst/>
              <a:gdLst/>
              <a:ahLst/>
              <a:cxnLst/>
              <a:rect l="l" t="t" r="r" b="b"/>
              <a:pathLst>
                <a:path w="128484" h="86081" extrusionOk="0">
                  <a:moveTo>
                    <a:pt x="1" y="0"/>
                  </a:moveTo>
                  <a:lnTo>
                    <a:pt x="1" y="86081"/>
                  </a:lnTo>
                  <a:lnTo>
                    <a:pt x="128483" y="86081"/>
                  </a:lnTo>
                  <a:lnTo>
                    <a:pt x="12848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808825" y="1520075"/>
              <a:ext cx="3212100" cy="215075"/>
            </a:xfrm>
            <a:custGeom>
              <a:avLst/>
              <a:gdLst/>
              <a:ahLst/>
              <a:cxnLst/>
              <a:rect l="l" t="t" r="r" b="b"/>
              <a:pathLst>
                <a:path w="128484" h="8603" extrusionOk="0">
                  <a:moveTo>
                    <a:pt x="1" y="0"/>
                  </a:moveTo>
                  <a:lnTo>
                    <a:pt x="1" y="8602"/>
                  </a:lnTo>
                  <a:lnTo>
                    <a:pt x="128483" y="8602"/>
                  </a:lnTo>
                  <a:lnTo>
                    <a:pt x="12848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2886350" y="1603625"/>
              <a:ext cx="62625" cy="51950"/>
            </a:xfrm>
            <a:custGeom>
              <a:avLst/>
              <a:gdLst/>
              <a:ahLst/>
              <a:cxnLst/>
              <a:rect l="l" t="t" r="r" b="b"/>
              <a:pathLst>
                <a:path w="2505" h="2078" extrusionOk="0">
                  <a:moveTo>
                    <a:pt x="1456" y="0"/>
                  </a:moveTo>
                  <a:cubicBezTo>
                    <a:pt x="1437" y="0"/>
                    <a:pt x="1418" y="1"/>
                    <a:pt x="1398" y="2"/>
                  </a:cubicBezTo>
                  <a:cubicBezTo>
                    <a:pt x="456" y="2"/>
                    <a:pt x="0" y="1157"/>
                    <a:pt x="699" y="1795"/>
                  </a:cubicBezTo>
                  <a:cubicBezTo>
                    <a:pt x="913" y="1990"/>
                    <a:pt x="1167" y="2078"/>
                    <a:pt x="1414" y="2078"/>
                  </a:cubicBezTo>
                  <a:cubicBezTo>
                    <a:pt x="1975" y="2078"/>
                    <a:pt x="2504" y="1629"/>
                    <a:pt x="2462" y="974"/>
                  </a:cubicBezTo>
                  <a:cubicBezTo>
                    <a:pt x="2433" y="416"/>
                    <a:pt x="2006"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970675" y="1603625"/>
              <a:ext cx="61875" cy="51950"/>
            </a:xfrm>
            <a:custGeom>
              <a:avLst/>
              <a:gdLst/>
              <a:ahLst/>
              <a:cxnLst/>
              <a:rect l="l" t="t" r="r" b="b"/>
              <a:pathLst>
                <a:path w="2475" h="2078" extrusionOk="0">
                  <a:moveTo>
                    <a:pt x="1454" y="0"/>
                  </a:moveTo>
                  <a:cubicBezTo>
                    <a:pt x="1436" y="0"/>
                    <a:pt x="1418" y="1"/>
                    <a:pt x="1399" y="2"/>
                  </a:cubicBezTo>
                  <a:cubicBezTo>
                    <a:pt x="457" y="2"/>
                    <a:pt x="1" y="1157"/>
                    <a:pt x="670" y="1795"/>
                  </a:cubicBezTo>
                  <a:cubicBezTo>
                    <a:pt x="883" y="1990"/>
                    <a:pt x="1137" y="2078"/>
                    <a:pt x="1384" y="2078"/>
                  </a:cubicBezTo>
                  <a:cubicBezTo>
                    <a:pt x="1946" y="2078"/>
                    <a:pt x="2475" y="1629"/>
                    <a:pt x="2433" y="974"/>
                  </a:cubicBezTo>
                  <a:cubicBezTo>
                    <a:pt x="2403" y="416"/>
                    <a:pt x="1977"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3054275" y="1603625"/>
              <a:ext cx="61875" cy="51950"/>
            </a:xfrm>
            <a:custGeom>
              <a:avLst/>
              <a:gdLst/>
              <a:ahLst/>
              <a:cxnLst/>
              <a:rect l="l" t="t" r="r" b="b"/>
              <a:pathLst>
                <a:path w="2475" h="2078" extrusionOk="0">
                  <a:moveTo>
                    <a:pt x="1454" y="0"/>
                  </a:moveTo>
                  <a:cubicBezTo>
                    <a:pt x="1435" y="0"/>
                    <a:pt x="1417" y="1"/>
                    <a:pt x="1399" y="2"/>
                  </a:cubicBezTo>
                  <a:cubicBezTo>
                    <a:pt x="456" y="2"/>
                    <a:pt x="0" y="1157"/>
                    <a:pt x="700" y="1795"/>
                  </a:cubicBezTo>
                  <a:cubicBezTo>
                    <a:pt x="904" y="1990"/>
                    <a:pt x="1151" y="2078"/>
                    <a:pt x="1394" y="2078"/>
                  </a:cubicBezTo>
                  <a:cubicBezTo>
                    <a:pt x="1945" y="2078"/>
                    <a:pt x="2474" y="1629"/>
                    <a:pt x="2432" y="974"/>
                  </a:cubicBezTo>
                  <a:cubicBezTo>
                    <a:pt x="2403" y="416"/>
                    <a:pt x="1976"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6158425" y="1466875"/>
              <a:ext cx="351875" cy="369325"/>
            </a:xfrm>
            <a:custGeom>
              <a:avLst/>
              <a:gdLst/>
              <a:ahLst/>
              <a:cxnLst/>
              <a:rect l="l" t="t" r="r" b="b"/>
              <a:pathLst>
                <a:path w="14075" h="14773" extrusionOk="0">
                  <a:moveTo>
                    <a:pt x="7053" y="1"/>
                  </a:moveTo>
                  <a:cubicBezTo>
                    <a:pt x="5016" y="1"/>
                    <a:pt x="3344" y="1764"/>
                    <a:pt x="3344" y="3952"/>
                  </a:cubicBezTo>
                  <a:cubicBezTo>
                    <a:pt x="3314" y="5533"/>
                    <a:pt x="4226" y="6992"/>
                    <a:pt x="5715" y="7630"/>
                  </a:cubicBezTo>
                  <a:cubicBezTo>
                    <a:pt x="1" y="8511"/>
                    <a:pt x="244" y="14712"/>
                    <a:pt x="244" y="14712"/>
                  </a:cubicBezTo>
                  <a:lnTo>
                    <a:pt x="13770" y="14773"/>
                  </a:lnTo>
                  <a:cubicBezTo>
                    <a:pt x="13770" y="14773"/>
                    <a:pt x="14074" y="8511"/>
                    <a:pt x="8390" y="7660"/>
                  </a:cubicBezTo>
                  <a:cubicBezTo>
                    <a:pt x="9849" y="6992"/>
                    <a:pt x="10791" y="5563"/>
                    <a:pt x="10761" y="3982"/>
                  </a:cubicBezTo>
                  <a:cubicBezTo>
                    <a:pt x="10761" y="1794"/>
                    <a:pt x="9120" y="1"/>
                    <a:pt x="70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911375" y="4541400"/>
              <a:ext cx="5837525" cy="5325"/>
            </a:xfrm>
            <a:custGeom>
              <a:avLst/>
              <a:gdLst/>
              <a:ahLst/>
              <a:cxnLst/>
              <a:rect l="l" t="t" r="r" b="b"/>
              <a:pathLst>
                <a:path w="233501" h="213" extrusionOk="0">
                  <a:moveTo>
                    <a:pt x="116750" y="0"/>
                  </a:moveTo>
                  <a:cubicBezTo>
                    <a:pt x="52281" y="0"/>
                    <a:pt x="1" y="30"/>
                    <a:pt x="1" y="122"/>
                  </a:cubicBezTo>
                  <a:cubicBezTo>
                    <a:pt x="1" y="182"/>
                    <a:pt x="52281" y="213"/>
                    <a:pt x="116750" y="213"/>
                  </a:cubicBezTo>
                  <a:cubicBezTo>
                    <a:pt x="181250" y="213"/>
                    <a:pt x="233500" y="152"/>
                    <a:pt x="233500" y="122"/>
                  </a:cubicBezTo>
                  <a:cubicBezTo>
                    <a:pt x="233500" y="61"/>
                    <a:pt x="181250" y="0"/>
                    <a:pt x="116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2101375" y="1686475"/>
              <a:ext cx="3435500" cy="2856450"/>
            </a:xfrm>
            <a:custGeom>
              <a:avLst/>
              <a:gdLst/>
              <a:ahLst/>
              <a:cxnLst/>
              <a:rect l="l" t="t" r="r" b="b"/>
              <a:pathLst>
                <a:path w="137420" h="114258" extrusionOk="0">
                  <a:moveTo>
                    <a:pt x="4043" y="1"/>
                  </a:moveTo>
                  <a:cubicBezTo>
                    <a:pt x="1824" y="1"/>
                    <a:pt x="0" y="1794"/>
                    <a:pt x="0" y="4044"/>
                  </a:cubicBezTo>
                  <a:lnTo>
                    <a:pt x="0" y="95413"/>
                  </a:lnTo>
                  <a:cubicBezTo>
                    <a:pt x="0" y="97632"/>
                    <a:pt x="1824" y="99425"/>
                    <a:pt x="4043" y="99425"/>
                  </a:cubicBezTo>
                  <a:lnTo>
                    <a:pt x="53679" y="99425"/>
                  </a:lnTo>
                  <a:cubicBezTo>
                    <a:pt x="53679" y="99425"/>
                    <a:pt x="56840" y="109212"/>
                    <a:pt x="47053" y="114258"/>
                  </a:cubicBezTo>
                  <a:lnTo>
                    <a:pt x="93467" y="114258"/>
                  </a:lnTo>
                  <a:cubicBezTo>
                    <a:pt x="93467" y="114258"/>
                    <a:pt x="82433" y="110458"/>
                    <a:pt x="85260" y="99425"/>
                  </a:cubicBezTo>
                  <a:lnTo>
                    <a:pt x="133377" y="99425"/>
                  </a:lnTo>
                  <a:cubicBezTo>
                    <a:pt x="135626" y="99425"/>
                    <a:pt x="137419" y="97632"/>
                    <a:pt x="137419" y="95413"/>
                  </a:cubicBezTo>
                  <a:lnTo>
                    <a:pt x="137419" y="4044"/>
                  </a:lnTo>
                  <a:cubicBezTo>
                    <a:pt x="137419" y="1794"/>
                    <a:pt x="135626" y="1"/>
                    <a:pt x="1333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734975" y="3912725"/>
              <a:ext cx="161625" cy="121325"/>
            </a:xfrm>
            <a:custGeom>
              <a:avLst/>
              <a:gdLst/>
              <a:ahLst/>
              <a:cxnLst/>
              <a:rect l="l" t="t" r="r" b="b"/>
              <a:pathLst>
                <a:path w="6465" h="4853" extrusionOk="0">
                  <a:moveTo>
                    <a:pt x="3236" y="0"/>
                  </a:moveTo>
                  <a:cubicBezTo>
                    <a:pt x="1379" y="0"/>
                    <a:pt x="0" y="2116"/>
                    <a:pt x="1375" y="4083"/>
                  </a:cubicBezTo>
                  <a:cubicBezTo>
                    <a:pt x="1436" y="4144"/>
                    <a:pt x="1496" y="4235"/>
                    <a:pt x="1588" y="4296"/>
                  </a:cubicBezTo>
                  <a:cubicBezTo>
                    <a:pt x="2143" y="4684"/>
                    <a:pt x="2709" y="4852"/>
                    <a:pt x="3235" y="4852"/>
                  </a:cubicBezTo>
                  <a:cubicBezTo>
                    <a:pt x="5098" y="4852"/>
                    <a:pt x="6465" y="2737"/>
                    <a:pt x="5114" y="770"/>
                  </a:cubicBezTo>
                  <a:cubicBezTo>
                    <a:pt x="5053" y="679"/>
                    <a:pt x="4962" y="618"/>
                    <a:pt x="4870" y="557"/>
                  </a:cubicBezTo>
                  <a:cubicBezTo>
                    <a:pt x="4322" y="169"/>
                    <a:pt x="3760" y="0"/>
                    <a:pt x="3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2174325" y="1823275"/>
              <a:ext cx="3282750" cy="1947600"/>
            </a:xfrm>
            <a:custGeom>
              <a:avLst/>
              <a:gdLst/>
              <a:ahLst/>
              <a:cxnLst/>
              <a:rect l="l" t="t" r="r" b="b"/>
              <a:pathLst>
                <a:path w="131310" h="77904" extrusionOk="0">
                  <a:moveTo>
                    <a:pt x="1246" y="0"/>
                  </a:moveTo>
                  <a:cubicBezTo>
                    <a:pt x="547" y="0"/>
                    <a:pt x="0" y="547"/>
                    <a:pt x="0" y="1246"/>
                  </a:cubicBezTo>
                  <a:lnTo>
                    <a:pt x="0" y="76658"/>
                  </a:lnTo>
                  <a:cubicBezTo>
                    <a:pt x="0" y="77357"/>
                    <a:pt x="547" y="77904"/>
                    <a:pt x="1246" y="77904"/>
                  </a:cubicBezTo>
                  <a:lnTo>
                    <a:pt x="130063" y="77904"/>
                  </a:lnTo>
                  <a:cubicBezTo>
                    <a:pt x="130763" y="77904"/>
                    <a:pt x="131310" y="77357"/>
                    <a:pt x="131310" y="76658"/>
                  </a:cubicBezTo>
                  <a:lnTo>
                    <a:pt x="131310" y="1246"/>
                  </a:lnTo>
                  <a:cubicBezTo>
                    <a:pt x="131310" y="547"/>
                    <a:pt x="130763" y="0"/>
                    <a:pt x="1300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2172057" y="1966892"/>
              <a:ext cx="3282868" cy="1804775"/>
            </a:xfrm>
            <a:custGeom>
              <a:avLst/>
              <a:gdLst/>
              <a:ahLst/>
              <a:cxnLst/>
              <a:rect l="l" t="t" r="r" b="b"/>
              <a:pathLst>
                <a:path w="131341" h="72191" extrusionOk="0">
                  <a:moveTo>
                    <a:pt x="1" y="1"/>
                  </a:moveTo>
                  <a:lnTo>
                    <a:pt x="1" y="72190"/>
                  </a:lnTo>
                  <a:lnTo>
                    <a:pt x="131341" y="72190"/>
                  </a:lnTo>
                  <a:lnTo>
                    <a:pt x="131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2382525" y="1872650"/>
              <a:ext cx="61575" cy="52275"/>
            </a:xfrm>
            <a:custGeom>
              <a:avLst/>
              <a:gdLst/>
              <a:ahLst/>
              <a:cxnLst/>
              <a:rect l="l" t="t" r="r" b="b"/>
              <a:pathLst>
                <a:path w="2463" h="2091" extrusionOk="0">
                  <a:moveTo>
                    <a:pt x="1399" y="1"/>
                  </a:moveTo>
                  <a:cubicBezTo>
                    <a:pt x="457" y="1"/>
                    <a:pt x="1" y="1125"/>
                    <a:pt x="669" y="1794"/>
                  </a:cubicBezTo>
                  <a:cubicBezTo>
                    <a:pt x="874" y="1999"/>
                    <a:pt x="1131" y="2091"/>
                    <a:pt x="1386" y="2091"/>
                  </a:cubicBezTo>
                  <a:cubicBezTo>
                    <a:pt x="1929"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2223700" y="1872650"/>
              <a:ext cx="60825" cy="52275"/>
            </a:xfrm>
            <a:custGeom>
              <a:avLst/>
              <a:gdLst/>
              <a:ahLst/>
              <a:cxnLst/>
              <a:rect l="l" t="t" r="r" b="b"/>
              <a:pathLst>
                <a:path w="2433" h="2091" extrusionOk="0">
                  <a:moveTo>
                    <a:pt x="1399" y="1"/>
                  </a:moveTo>
                  <a:cubicBezTo>
                    <a:pt x="457" y="1"/>
                    <a:pt x="1" y="1125"/>
                    <a:pt x="639" y="1794"/>
                  </a:cubicBezTo>
                  <a:cubicBezTo>
                    <a:pt x="853" y="1999"/>
                    <a:pt x="1114" y="2091"/>
                    <a:pt x="1370" y="2091"/>
                  </a:cubicBezTo>
                  <a:cubicBezTo>
                    <a:pt x="1913" y="2091"/>
                    <a:pt x="2433" y="1675"/>
                    <a:pt x="2433" y="1034"/>
                  </a:cubicBezTo>
                  <a:cubicBezTo>
                    <a:pt x="2433" y="457"/>
                    <a:pt x="1977"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2299700" y="1872650"/>
              <a:ext cx="61575" cy="52275"/>
            </a:xfrm>
            <a:custGeom>
              <a:avLst/>
              <a:gdLst/>
              <a:ahLst/>
              <a:cxnLst/>
              <a:rect l="l" t="t" r="r" b="b"/>
              <a:pathLst>
                <a:path w="2463" h="2091" extrusionOk="0">
                  <a:moveTo>
                    <a:pt x="1399" y="1"/>
                  </a:moveTo>
                  <a:cubicBezTo>
                    <a:pt x="487" y="1"/>
                    <a:pt x="1" y="1125"/>
                    <a:pt x="669" y="1794"/>
                  </a:cubicBezTo>
                  <a:cubicBezTo>
                    <a:pt x="883" y="1999"/>
                    <a:pt x="1144" y="2091"/>
                    <a:pt x="1400" y="2091"/>
                  </a:cubicBezTo>
                  <a:cubicBezTo>
                    <a:pt x="1943"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3431175" y="2621900"/>
              <a:ext cx="255350" cy="32700"/>
            </a:xfrm>
            <a:custGeom>
              <a:avLst/>
              <a:gdLst/>
              <a:ahLst/>
              <a:cxnLst/>
              <a:rect l="l" t="t" r="r" b="b"/>
              <a:pathLst>
                <a:path w="10214" h="1308" extrusionOk="0">
                  <a:moveTo>
                    <a:pt x="1" y="1"/>
                  </a:moveTo>
                  <a:lnTo>
                    <a:pt x="1" y="1308"/>
                  </a:lnTo>
                  <a:lnTo>
                    <a:pt x="10214" y="1308"/>
                  </a:lnTo>
                  <a:lnTo>
                    <a:pt x="102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3431175" y="2726025"/>
              <a:ext cx="1205975" cy="543325"/>
            </a:xfrm>
            <a:custGeom>
              <a:avLst/>
              <a:gdLst/>
              <a:ahLst/>
              <a:cxnLst/>
              <a:rect l="l" t="t" r="r" b="b"/>
              <a:pathLst>
                <a:path w="48239" h="21733" extrusionOk="0">
                  <a:moveTo>
                    <a:pt x="1" y="0"/>
                  </a:moveTo>
                  <a:lnTo>
                    <a:pt x="1" y="21733"/>
                  </a:lnTo>
                  <a:lnTo>
                    <a:pt x="48239" y="21733"/>
                  </a:lnTo>
                  <a:lnTo>
                    <a:pt x="482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3474500" y="2879500"/>
              <a:ext cx="1104900" cy="343500"/>
            </a:xfrm>
            <a:custGeom>
              <a:avLst/>
              <a:gdLst/>
              <a:ahLst/>
              <a:cxnLst/>
              <a:rect l="l" t="t" r="r" b="b"/>
              <a:pathLst>
                <a:path w="44196" h="13740" extrusionOk="0">
                  <a:moveTo>
                    <a:pt x="13648" y="1"/>
                  </a:moveTo>
                  <a:lnTo>
                    <a:pt x="0" y="13740"/>
                  </a:lnTo>
                  <a:lnTo>
                    <a:pt x="44196" y="13740"/>
                  </a:lnTo>
                  <a:lnTo>
                    <a:pt x="31885" y="4743"/>
                  </a:lnTo>
                  <a:lnTo>
                    <a:pt x="25502" y="10457"/>
                  </a:lnTo>
                  <a:lnTo>
                    <a:pt x="136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4034525" y="2889400"/>
              <a:ext cx="94250" cy="80550"/>
            </a:xfrm>
            <a:custGeom>
              <a:avLst/>
              <a:gdLst/>
              <a:ahLst/>
              <a:cxnLst/>
              <a:rect l="l" t="t" r="r" b="b"/>
              <a:pathLst>
                <a:path w="3770" h="3222" extrusionOk="0">
                  <a:moveTo>
                    <a:pt x="2159" y="0"/>
                  </a:moveTo>
                  <a:cubicBezTo>
                    <a:pt x="730" y="0"/>
                    <a:pt x="1" y="1733"/>
                    <a:pt x="1034" y="2736"/>
                  </a:cubicBezTo>
                  <a:cubicBezTo>
                    <a:pt x="1360" y="3072"/>
                    <a:pt x="1763" y="3221"/>
                    <a:pt x="2159" y="3221"/>
                  </a:cubicBezTo>
                  <a:cubicBezTo>
                    <a:pt x="2981" y="3221"/>
                    <a:pt x="3770" y="2575"/>
                    <a:pt x="3770" y="1611"/>
                  </a:cubicBezTo>
                  <a:cubicBezTo>
                    <a:pt x="3770" y="699"/>
                    <a:pt x="3071" y="0"/>
                    <a:pt x="21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3473725" y="2767050"/>
              <a:ext cx="1109475" cy="458225"/>
            </a:xfrm>
            <a:custGeom>
              <a:avLst/>
              <a:gdLst/>
              <a:ahLst/>
              <a:cxnLst/>
              <a:rect l="l" t="t" r="r" b="b"/>
              <a:pathLst>
                <a:path w="44379" h="18329" extrusionOk="0">
                  <a:moveTo>
                    <a:pt x="244" y="0"/>
                  </a:moveTo>
                  <a:lnTo>
                    <a:pt x="1" y="122"/>
                  </a:lnTo>
                  <a:lnTo>
                    <a:pt x="1" y="2584"/>
                  </a:lnTo>
                  <a:lnTo>
                    <a:pt x="1" y="4985"/>
                  </a:lnTo>
                  <a:lnTo>
                    <a:pt x="1" y="9666"/>
                  </a:lnTo>
                  <a:cubicBezTo>
                    <a:pt x="31" y="12706"/>
                    <a:pt x="31" y="15563"/>
                    <a:pt x="31" y="18238"/>
                  </a:cubicBezTo>
                  <a:lnTo>
                    <a:pt x="31" y="18329"/>
                  </a:lnTo>
                  <a:lnTo>
                    <a:pt x="244" y="18329"/>
                  </a:lnTo>
                  <a:lnTo>
                    <a:pt x="32129" y="18268"/>
                  </a:lnTo>
                  <a:lnTo>
                    <a:pt x="40944" y="18268"/>
                  </a:lnTo>
                  <a:lnTo>
                    <a:pt x="31977" y="18238"/>
                  </a:lnTo>
                  <a:lnTo>
                    <a:pt x="458" y="18177"/>
                  </a:lnTo>
                  <a:lnTo>
                    <a:pt x="458" y="18177"/>
                  </a:lnTo>
                  <a:cubicBezTo>
                    <a:pt x="487" y="15558"/>
                    <a:pt x="487" y="12732"/>
                    <a:pt x="487" y="9727"/>
                  </a:cubicBezTo>
                  <a:lnTo>
                    <a:pt x="487" y="5046"/>
                  </a:lnTo>
                  <a:lnTo>
                    <a:pt x="487" y="274"/>
                  </a:lnTo>
                  <a:lnTo>
                    <a:pt x="43924" y="274"/>
                  </a:lnTo>
                  <a:cubicBezTo>
                    <a:pt x="43984" y="5644"/>
                    <a:pt x="44014" y="10140"/>
                    <a:pt x="44044" y="13283"/>
                  </a:cubicBezTo>
                  <a:cubicBezTo>
                    <a:pt x="44075" y="14864"/>
                    <a:pt x="44105" y="16110"/>
                    <a:pt x="44105" y="16992"/>
                  </a:cubicBezTo>
                  <a:cubicBezTo>
                    <a:pt x="44105" y="17387"/>
                    <a:pt x="44105" y="17721"/>
                    <a:pt x="44105" y="17964"/>
                  </a:cubicBezTo>
                  <a:lnTo>
                    <a:pt x="44105" y="18207"/>
                  </a:lnTo>
                  <a:cubicBezTo>
                    <a:pt x="44105" y="18238"/>
                    <a:pt x="44105" y="18268"/>
                    <a:pt x="44105" y="18299"/>
                  </a:cubicBezTo>
                  <a:cubicBezTo>
                    <a:pt x="44135" y="18299"/>
                    <a:pt x="44166" y="18207"/>
                    <a:pt x="44166" y="18147"/>
                  </a:cubicBezTo>
                  <a:lnTo>
                    <a:pt x="44166" y="17903"/>
                  </a:lnTo>
                  <a:cubicBezTo>
                    <a:pt x="44196" y="17660"/>
                    <a:pt x="44196" y="17356"/>
                    <a:pt x="44196" y="16931"/>
                  </a:cubicBezTo>
                  <a:cubicBezTo>
                    <a:pt x="44227" y="16080"/>
                    <a:pt x="44227" y="14833"/>
                    <a:pt x="44257" y="13283"/>
                  </a:cubicBezTo>
                  <a:cubicBezTo>
                    <a:pt x="44287" y="10092"/>
                    <a:pt x="44318" y="5532"/>
                    <a:pt x="44379" y="92"/>
                  </a:cubicBezTo>
                  <a:lnTo>
                    <a:pt x="4437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3438775" y="3386350"/>
              <a:ext cx="110975" cy="95075"/>
            </a:xfrm>
            <a:custGeom>
              <a:avLst/>
              <a:gdLst/>
              <a:ahLst/>
              <a:cxnLst/>
              <a:rect l="l" t="t" r="r" b="b"/>
              <a:pathLst>
                <a:path w="4439" h="3803" extrusionOk="0">
                  <a:moveTo>
                    <a:pt x="2554" y="1"/>
                  </a:moveTo>
                  <a:cubicBezTo>
                    <a:pt x="852" y="1"/>
                    <a:pt x="1" y="2037"/>
                    <a:pt x="1186" y="3223"/>
                  </a:cubicBezTo>
                  <a:cubicBezTo>
                    <a:pt x="1576" y="3623"/>
                    <a:pt x="2062" y="3803"/>
                    <a:pt x="2538" y="3803"/>
                  </a:cubicBezTo>
                  <a:cubicBezTo>
                    <a:pt x="3509" y="3803"/>
                    <a:pt x="4438" y="3057"/>
                    <a:pt x="4438" y="1916"/>
                  </a:cubicBezTo>
                  <a:cubicBezTo>
                    <a:pt x="4438" y="852"/>
                    <a:pt x="3587" y="1"/>
                    <a:pt x="2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3588475" y="3406125"/>
              <a:ext cx="749275" cy="4575"/>
            </a:xfrm>
            <a:custGeom>
              <a:avLst/>
              <a:gdLst/>
              <a:ahLst/>
              <a:cxnLst/>
              <a:rect l="l" t="t" r="r" b="b"/>
              <a:pathLst>
                <a:path w="29971" h="183" extrusionOk="0">
                  <a:moveTo>
                    <a:pt x="14986" y="0"/>
                  </a:moveTo>
                  <a:cubicBezTo>
                    <a:pt x="6688" y="0"/>
                    <a:pt x="1" y="31"/>
                    <a:pt x="1" y="91"/>
                  </a:cubicBezTo>
                  <a:cubicBezTo>
                    <a:pt x="1" y="152"/>
                    <a:pt x="6718" y="182"/>
                    <a:pt x="14986" y="182"/>
                  </a:cubicBezTo>
                  <a:cubicBezTo>
                    <a:pt x="23253" y="182"/>
                    <a:pt x="29971" y="152"/>
                    <a:pt x="29971" y="91"/>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3588475" y="3440300"/>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3588475" y="3479825"/>
              <a:ext cx="400500" cy="4575"/>
            </a:xfrm>
            <a:custGeom>
              <a:avLst/>
              <a:gdLst/>
              <a:ahLst/>
              <a:cxnLst/>
              <a:rect l="l" t="t" r="r" b="b"/>
              <a:pathLst>
                <a:path w="16020" h="183" extrusionOk="0">
                  <a:moveTo>
                    <a:pt x="7995" y="0"/>
                  </a:moveTo>
                  <a:cubicBezTo>
                    <a:pt x="5776" y="0"/>
                    <a:pt x="3800" y="0"/>
                    <a:pt x="2341" y="31"/>
                  </a:cubicBezTo>
                  <a:lnTo>
                    <a:pt x="609" y="61"/>
                  </a:lnTo>
                  <a:cubicBezTo>
                    <a:pt x="396" y="61"/>
                    <a:pt x="183" y="61"/>
                    <a:pt x="1" y="92"/>
                  </a:cubicBezTo>
                  <a:cubicBezTo>
                    <a:pt x="213" y="122"/>
                    <a:pt x="396" y="122"/>
                    <a:pt x="609" y="122"/>
                  </a:cubicBezTo>
                  <a:lnTo>
                    <a:pt x="2341" y="152"/>
                  </a:lnTo>
                  <a:cubicBezTo>
                    <a:pt x="3800" y="183"/>
                    <a:pt x="5776" y="183"/>
                    <a:pt x="7995" y="183"/>
                  </a:cubicBezTo>
                  <a:cubicBezTo>
                    <a:pt x="10214" y="183"/>
                    <a:pt x="12220" y="152"/>
                    <a:pt x="13679" y="152"/>
                  </a:cubicBezTo>
                  <a:lnTo>
                    <a:pt x="15381" y="122"/>
                  </a:lnTo>
                  <a:cubicBezTo>
                    <a:pt x="15594" y="122"/>
                    <a:pt x="15806" y="122"/>
                    <a:pt x="16019" y="92"/>
                  </a:cubicBezTo>
                  <a:cubicBezTo>
                    <a:pt x="15806" y="61"/>
                    <a:pt x="15594" y="61"/>
                    <a:pt x="15381" y="61"/>
                  </a:cubicBezTo>
                  <a:lnTo>
                    <a:pt x="13679" y="31"/>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3453975" y="3567975"/>
              <a:ext cx="95775" cy="95775"/>
            </a:xfrm>
            <a:custGeom>
              <a:avLst/>
              <a:gdLst/>
              <a:ahLst/>
              <a:cxnLst/>
              <a:rect l="l" t="t" r="r" b="b"/>
              <a:pathLst>
                <a:path w="3831" h="3831" extrusionOk="0">
                  <a:moveTo>
                    <a:pt x="1916" y="0"/>
                  </a:moveTo>
                  <a:cubicBezTo>
                    <a:pt x="852" y="0"/>
                    <a:pt x="1" y="851"/>
                    <a:pt x="1" y="1915"/>
                  </a:cubicBezTo>
                  <a:cubicBezTo>
                    <a:pt x="1" y="2979"/>
                    <a:pt x="852" y="3830"/>
                    <a:pt x="1916" y="3830"/>
                  </a:cubicBezTo>
                  <a:cubicBezTo>
                    <a:pt x="2979" y="3830"/>
                    <a:pt x="3830" y="2979"/>
                    <a:pt x="3830" y="1915"/>
                  </a:cubicBezTo>
                  <a:cubicBezTo>
                    <a:pt x="3830" y="851"/>
                    <a:pt x="2979" y="0"/>
                    <a:pt x="1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3588475" y="3587725"/>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3588475" y="3621925"/>
              <a:ext cx="749275" cy="4575"/>
            </a:xfrm>
            <a:custGeom>
              <a:avLst/>
              <a:gdLst/>
              <a:ahLst/>
              <a:cxnLst/>
              <a:rect l="l" t="t" r="r" b="b"/>
              <a:pathLst>
                <a:path w="29971" h="183" extrusionOk="0">
                  <a:moveTo>
                    <a:pt x="14986" y="0"/>
                  </a:moveTo>
                  <a:cubicBezTo>
                    <a:pt x="6688" y="0"/>
                    <a:pt x="1" y="31"/>
                    <a:pt x="1" y="92"/>
                  </a:cubicBezTo>
                  <a:cubicBezTo>
                    <a:pt x="1" y="152"/>
                    <a:pt x="6718" y="183"/>
                    <a:pt x="14986" y="183"/>
                  </a:cubicBezTo>
                  <a:cubicBezTo>
                    <a:pt x="23253" y="183"/>
                    <a:pt x="29971" y="152"/>
                    <a:pt x="29971" y="92"/>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3588475" y="3661450"/>
              <a:ext cx="400500" cy="4575"/>
            </a:xfrm>
            <a:custGeom>
              <a:avLst/>
              <a:gdLst/>
              <a:ahLst/>
              <a:cxnLst/>
              <a:rect l="l" t="t" r="r" b="b"/>
              <a:pathLst>
                <a:path w="16020" h="183" extrusionOk="0">
                  <a:moveTo>
                    <a:pt x="7995" y="0"/>
                  </a:moveTo>
                  <a:cubicBezTo>
                    <a:pt x="5776" y="0"/>
                    <a:pt x="3800" y="0"/>
                    <a:pt x="2341" y="30"/>
                  </a:cubicBezTo>
                  <a:lnTo>
                    <a:pt x="609" y="61"/>
                  </a:lnTo>
                  <a:cubicBezTo>
                    <a:pt x="396" y="61"/>
                    <a:pt x="183" y="61"/>
                    <a:pt x="1" y="91"/>
                  </a:cubicBezTo>
                  <a:cubicBezTo>
                    <a:pt x="183" y="122"/>
                    <a:pt x="396" y="122"/>
                    <a:pt x="609" y="122"/>
                  </a:cubicBezTo>
                  <a:lnTo>
                    <a:pt x="2341" y="152"/>
                  </a:lnTo>
                  <a:cubicBezTo>
                    <a:pt x="3800" y="182"/>
                    <a:pt x="5776" y="182"/>
                    <a:pt x="7995" y="182"/>
                  </a:cubicBezTo>
                  <a:cubicBezTo>
                    <a:pt x="10214" y="182"/>
                    <a:pt x="12220" y="152"/>
                    <a:pt x="13679" y="152"/>
                  </a:cubicBezTo>
                  <a:lnTo>
                    <a:pt x="15381" y="122"/>
                  </a:lnTo>
                  <a:cubicBezTo>
                    <a:pt x="15594" y="122"/>
                    <a:pt x="15806" y="122"/>
                    <a:pt x="16019" y="91"/>
                  </a:cubicBezTo>
                  <a:cubicBezTo>
                    <a:pt x="15806" y="61"/>
                    <a:pt x="15594" y="61"/>
                    <a:pt x="15381" y="61"/>
                  </a:cubicBezTo>
                  <a:lnTo>
                    <a:pt x="13679" y="30"/>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2174325" y="1964600"/>
              <a:ext cx="3282750" cy="538800"/>
            </a:xfrm>
            <a:custGeom>
              <a:avLst/>
              <a:gdLst/>
              <a:ahLst/>
              <a:cxnLst/>
              <a:rect l="l" t="t" r="r" b="b"/>
              <a:pathLst>
                <a:path w="131310" h="21552" extrusionOk="0">
                  <a:moveTo>
                    <a:pt x="0" y="1"/>
                  </a:moveTo>
                  <a:lnTo>
                    <a:pt x="0" y="21551"/>
                  </a:lnTo>
                  <a:lnTo>
                    <a:pt x="131310" y="21551"/>
                  </a:lnTo>
                  <a:lnTo>
                    <a:pt x="131310" y="1"/>
                  </a:lnTo>
                  <a:close/>
                </a:path>
              </a:pathLst>
            </a:custGeom>
            <a:solidFill>
              <a:srgbClr val="455A6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3628750" y="2150775"/>
              <a:ext cx="763725" cy="55500"/>
            </a:xfrm>
            <a:custGeom>
              <a:avLst/>
              <a:gdLst/>
              <a:ahLst/>
              <a:cxnLst/>
              <a:rect l="l" t="t" r="r" b="b"/>
              <a:pathLst>
                <a:path w="30549" h="2220" extrusionOk="0">
                  <a:moveTo>
                    <a:pt x="1" y="1"/>
                  </a:moveTo>
                  <a:lnTo>
                    <a:pt x="1" y="2219"/>
                  </a:lnTo>
                  <a:lnTo>
                    <a:pt x="30548" y="2219"/>
                  </a:lnTo>
                  <a:lnTo>
                    <a:pt x="305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3256400" y="2305025"/>
              <a:ext cx="1464350" cy="4600"/>
            </a:xfrm>
            <a:custGeom>
              <a:avLst/>
              <a:gdLst/>
              <a:ahLst/>
              <a:cxnLst/>
              <a:rect l="l" t="t" r="r" b="b"/>
              <a:pathLst>
                <a:path w="58574" h="184" extrusionOk="0">
                  <a:moveTo>
                    <a:pt x="29302" y="1"/>
                  </a:moveTo>
                  <a:lnTo>
                    <a:pt x="8147" y="31"/>
                  </a:lnTo>
                  <a:lnTo>
                    <a:pt x="1733" y="62"/>
                  </a:lnTo>
                  <a:lnTo>
                    <a:pt x="1" y="92"/>
                  </a:lnTo>
                  <a:lnTo>
                    <a:pt x="1733" y="123"/>
                  </a:lnTo>
                  <a:lnTo>
                    <a:pt x="8147" y="153"/>
                  </a:lnTo>
                  <a:lnTo>
                    <a:pt x="29302" y="183"/>
                  </a:lnTo>
                  <a:lnTo>
                    <a:pt x="50427" y="153"/>
                  </a:lnTo>
                  <a:lnTo>
                    <a:pt x="56841" y="123"/>
                  </a:lnTo>
                  <a:lnTo>
                    <a:pt x="58573" y="92"/>
                  </a:lnTo>
                  <a:lnTo>
                    <a:pt x="56841" y="62"/>
                  </a:lnTo>
                  <a:lnTo>
                    <a:pt x="50427" y="31"/>
                  </a:lnTo>
                  <a:lnTo>
                    <a:pt x="293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607475" y="2364300"/>
              <a:ext cx="807025" cy="3825"/>
            </a:xfrm>
            <a:custGeom>
              <a:avLst/>
              <a:gdLst/>
              <a:ahLst/>
              <a:cxnLst/>
              <a:rect l="l" t="t" r="r" b="b"/>
              <a:pathLst>
                <a:path w="32281" h="153" extrusionOk="0">
                  <a:moveTo>
                    <a:pt x="4712" y="1"/>
                  </a:moveTo>
                  <a:lnTo>
                    <a:pt x="1247" y="62"/>
                  </a:lnTo>
                  <a:lnTo>
                    <a:pt x="1" y="62"/>
                  </a:lnTo>
                  <a:cubicBezTo>
                    <a:pt x="92" y="92"/>
                    <a:pt x="213" y="92"/>
                    <a:pt x="305" y="92"/>
                  </a:cubicBezTo>
                  <a:lnTo>
                    <a:pt x="1247" y="92"/>
                  </a:lnTo>
                  <a:lnTo>
                    <a:pt x="4712" y="122"/>
                  </a:lnTo>
                  <a:lnTo>
                    <a:pt x="16141" y="153"/>
                  </a:lnTo>
                  <a:lnTo>
                    <a:pt x="27569" y="122"/>
                  </a:lnTo>
                  <a:lnTo>
                    <a:pt x="31004" y="92"/>
                  </a:lnTo>
                  <a:lnTo>
                    <a:pt x="31977" y="92"/>
                  </a:lnTo>
                  <a:cubicBezTo>
                    <a:pt x="32068" y="92"/>
                    <a:pt x="32190" y="92"/>
                    <a:pt x="32281" y="62"/>
                  </a:cubicBezTo>
                  <a:lnTo>
                    <a:pt x="31004" y="62"/>
                  </a:lnTo>
                  <a:lnTo>
                    <a:pt x="275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2319450" y="2228275"/>
              <a:ext cx="643650" cy="550600"/>
            </a:xfrm>
            <a:custGeom>
              <a:avLst/>
              <a:gdLst/>
              <a:ahLst/>
              <a:cxnLst/>
              <a:rect l="l" t="t" r="r" b="b"/>
              <a:pathLst>
                <a:path w="25746" h="22024" extrusionOk="0">
                  <a:moveTo>
                    <a:pt x="14712" y="1"/>
                  </a:moveTo>
                  <a:cubicBezTo>
                    <a:pt x="4895" y="1"/>
                    <a:pt x="1" y="11855"/>
                    <a:pt x="6931" y="18785"/>
                  </a:cubicBezTo>
                  <a:cubicBezTo>
                    <a:pt x="9047" y="20901"/>
                    <a:pt x="11871" y="22023"/>
                    <a:pt x="14738" y="22023"/>
                  </a:cubicBezTo>
                  <a:cubicBezTo>
                    <a:pt x="16154" y="22023"/>
                    <a:pt x="17581" y="21749"/>
                    <a:pt x="18937" y="21187"/>
                  </a:cubicBezTo>
                  <a:cubicBezTo>
                    <a:pt x="23041" y="19485"/>
                    <a:pt x="25746" y="15472"/>
                    <a:pt x="25746" y="11004"/>
                  </a:cubicBezTo>
                  <a:cubicBezTo>
                    <a:pt x="25746" y="4925"/>
                    <a:pt x="20791" y="1"/>
                    <a:pt x="14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2386325" y="3100650"/>
              <a:ext cx="631500" cy="5325"/>
            </a:xfrm>
            <a:custGeom>
              <a:avLst/>
              <a:gdLst/>
              <a:ahLst/>
              <a:cxnLst/>
              <a:rect l="l" t="t" r="r" b="b"/>
              <a:pathLst>
                <a:path w="25260" h="213" extrusionOk="0">
                  <a:moveTo>
                    <a:pt x="12615" y="0"/>
                  </a:moveTo>
                  <a:cubicBezTo>
                    <a:pt x="5654" y="0"/>
                    <a:pt x="1" y="61"/>
                    <a:pt x="1" y="122"/>
                  </a:cubicBezTo>
                  <a:cubicBezTo>
                    <a:pt x="1" y="182"/>
                    <a:pt x="5654" y="213"/>
                    <a:pt x="12615" y="213"/>
                  </a:cubicBezTo>
                  <a:cubicBezTo>
                    <a:pt x="19606" y="213"/>
                    <a:pt x="25259" y="182"/>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3"/>
            <p:cNvSpPr/>
            <p:nvPr/>
          </p:nvSpPr>
          <p:spPr>
            <a:xfrm>
              <a:off x="2386325" y="3170550"/>
              <a:ext cx="631500" cy="5350"/>
            </a:xfrm>
            <a:custGeom>
              <a:avLst/>
              <a:gdLst/>
              <a:ahLst/>
              <a:cxnLst/>
              <a:rect l="l" t="t" r="r" b="b"/>
              <a:pathLst>
                <a:path w="25260" h="214" extrusionOk="0">
                  <a:moveTo>
                    <a:pt x="12615" y="0"/>
                  </a:moveTo>
                  <a:cubicBezTo>
                    <a:pt x="5654" y="0"/>
                    <a:pt x="1" y="61"/>
                    <a:pt x="1" y="122"/>
                  </a:cubicBezTo>
                  <a:cubicBezTo>
                    <a:pt x="1" y="183"/>
                    <a:pt x="5654" y="213"/>
                    <a:pt x="12615" y="213"/>
                  </a:cubicBezTo>
                  <a:cubicBezTo>
                    <a:pt x="19606" y="213"/>
                    <a:pt x="25259" y="183"/>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2386325" y="3240450"/>
              <a:ext cx="631500" cy="5350"/>
            </a:xfrm>
            <a:custGeom>
              <a:avLst/>
              <a:gdLst/>
              <a:ahLst/>
              <a:cxnLst/>
              <a:rect l="l" t="t" r="r" b="b"/>
              <a:pathLst>
                <a:path w="25260" h="214" extrusionOk="0">
                  <a:moveTo>
                    <a:pt x="12615" y="1"/>
                  </a:moveTo>
                  <a:cubicBezTo>
                    <a:pt x="5654" y="1"/>
                    <a:pt x="1" y="62"/>
                    <a:pt x="1" y="122"/>
                  </a:cubicBezTo>
                  <a:cubicBezTo>
                    <a:pt x="1" y="183"/>
                    <a:pt x="5654" y="214"/>
                    <a:pt x="12615" y="214"/>
                  </a:cubicBezTo>
                  <a:cubicBezTo>
                    <a:pt x="19606" y="214"/>
                    <a:pt x="25259" y="183"/>
                    <a:pt x="25259" y="122"/>
                  </a:cubicBezTo>
                  <a:cubicBezTo>
                    <a:pt x="25259" y="62"/>
                    <a:pt x="19606" y="1"/>
                    <a:pt x="12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382525" y="3311900"/>
              <a:ext cx="366300" cy="5325"/>
            </a:xfrm>
            <a:custGeom>
              <a:avLst/>
              <a:gdLst/>
              <a:ahLst/>
              <a:cxnLst/>
              <a:rect l="l" t="t" r="r" b="b"/>
              <a:pathLst>
                <a:path w="14652" h="213" extrusionOk="0">
                  <a:moveTo>
                    <a:pt x="7326" y="0"/>
                  </a:moveTo>
                  <a:cubicBezTo>
                    <a:pt x="3283" y="0"/>
                    <a:pt x="1" y="61"/>
                    <a:pt x="1" y="91"/>
                  </a:cubicBezTo>
                  <a:cubicBezTo>
                    <a:pt x="1" y="152"/>
                    <a:pt x="3283" y="213"/>
                    <a:pt x="7326" y="213"/>
                  </a:cubicBezTo>
                  <a:cubicBezTo>
                    <a:pt x="11369" y="213"/>
                    <a:pt x="14651" y="182"/>
                    <a:pt x="14651" y="91"/>
                  </a:cubicBezTo>
                  <a:cubicBezTo>
                    <a:pt x="14651" y="61"/>
                    <a:pt x="11369"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385575" y="2960825"/>
              <a:ext cx="435425" cy="31925"/>
            </a:xfrm>
            <a:custGeom>
              <a:avLst/>
              <a:gdLst/>
              <a:ahLst/>
              <a:cxnLst/>
              <a:rect l="l" t="t" r="r" b="b"/>
              <a:pathLst>
                <a:path w="17417" h="1277" extrusionOk="0">
                  <a:moveTo>
                    <a:pt x="0" y="0"/>
                  </a:moveTo>
                  <a:lnTo>
                    <a:pt x="0" y="1277"/>
                  </a:lnTo>
                  <a:lnTo>
                    <a:pt x="17417" y="1277"/>
                  </a:lnTo>
                  <a:lnTo>
                    <a:pt x="174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515500" y="2383300"/>
              <a:ext cx="348825" cy="395550"/>
            </a:xfrm>
            <a:custGeom>
              <a:avLst/>
              <a:gdLst/>
              <a:ahLst/>
              <a:cxnLst/>
              <a:rect l="l" t="t" r="r" b="b"/>
              <a:pathLst>
                <a:path w="13953" h="15822" extrusionOk="0">
                  <a:moveTo>
                    <a:pt x="6971" y="0"/>
                  </a:moveTo>
                  <a:cubicBezTo>
                    <a:pt x="4775" y="0"/>
                    <a:pt x="2979" y="1934"/>
                    <a:pt x="2949" y="4317"/>
                  </a:cubicBezTo>
                  <a:cubicBezTo>
                    <a:pt x="2919" y="6049"/>
                    <a:pt x="3952" y="7660"/>
                    <a:pt x="5533" y="8359"/>
                  </a:cubicBezTo>
                  <a:cubicBezTo>
                    <a:pt x="2037" y="8876"/>
                    <a:pt x="578" y="11277"/>
                    <a:pt x="1" y="13223"/>
                  </a:cubicBezTo>
                  <a:cubicBezTo>
                    <a:pt x="1992" y="14955"/>
                    <a:pt x="4477" y="15822"/>
                    <a:pt x="6965" y="15822"/>
                  </a:cubicBezTo>
                  <a:cubicBezTo>
                    <a:pt x="9454" y="15822"/>
                    <a:pt x="11946" y="14955"/>
                    <a:pt x="13953" y="13223"/>
                  </a:cubicBezTo>
                  <a:cubicBezTo>
                    <a:pt x="13375" y="11247"/>
                    <a:pt x="11946" y="8876"/>
                    <a:pt x="8512" y="8359"/>
                  </a:cubicBezTo>
                  <a:cubicBezTo>
                    <a:pt x="10092" y="7660"/>
                    <a:pt x="11095" y="6080"/>
                    <a:pt x="11065" y="4347"/>
                  </a:cubicBezTo>
                  <a:cubicBezTo>
                    <a:pt x="11065" y="1946"/>
                    <a:pt x="9272" y="1"/>
                    <a:pt x="7022" y="1"/>
                  </a:cubicBezTo>
                  <a:cubicBezTo>
                    <a:pt x="7005" y="0"/>
                    <a:pt x="6988" y="0"/>
                    <a:pt x="697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386325" y="3423600"/>
              <a:ext cx="243950" cy="29650"/>
            </a:xfrm>
            <a:custGeom>
              <a:avLst/>
              <a:gdLst/>
              <a:ahLst/>
              <a:cxnLst/>
              <a:rect l="l" t="t" r="r" b="b"/>
              <a:pathLst>
                <a:path w="9758" h="1186" extrusionOk="0">
                  <a:moveTo>
                    <a:pt x="1" y="0"/>
                  </a:moveTo>
                  <a:lnTo>
                    <a:pt x="1" y="1186"/>
                  </a:lnTo>
                  <a:lnTo>
                    <a:pt x="9758" y="1186"/>
                  </a:lnTo>
                  <a:lnTo>
                    <a:pt x="97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5598400" y="1941800"/>
              <a:ext cx="679375" cy="767525"/>
            </a:xfrm>
            <a:custGeom>
              <a:avLst/>
              <a:gdLst/>
              <a:ahLst/>
              <a:cxnLst/>
              <a:rect l="l" t="t" r="r" b="b"/>
              <a:pathLst>
                <a:path w="27175" h="30701" extrusionOk="0">
                  <a:moveTo>
                    <a:pt x="13010" y="1"/>
                  </a:moveTo>
                  <a:lnTo>
                    <a:pt x="12250" y="31"/>
                  </a:lnTo>
                  <a:lnTo>
                    <a:pt x="11186" y="214"/>
                  </a:lnTo>
                  <a:cubicBezTo>
                    <a:pt x="10244" y="366"/>
                    <a:pt x="9301" y="670"/>
                    <a:pt x="8420" y="1034"/>
                  </a:cubicBezTo>
                  <a:cubicBezTo>
                    <a:pt x="7234" y="1551"/>
                    <a:pt x="6140" y="2250"/>
                    <a:pt x="5137" y="3071"/>
                  </a:cubicBezTo>
                  <a:cubicBezTo>
                    <a:pt x="3921" y="4135"/>
                    <a:pt x="2888" y="5381"/>
                    <a:pt x="2098" y="6749"/>
                  </a:cubicBezTo>
                  <a:cubicBezTo>
                    <a:pt x="1155" y="8390"/>
                    <a:pt x="547" y="10183"/>
                    <a:pt x="304" y="12037"/>
                  </a:cubicBezTo>
                  <a:cubicBezTo>
                    <a:pt x="0" y="14135"/>
                    <a:pt x="152" y="16262"/>
                    <a:pt x="760" y="18299"/>
                  </a:cubicBezTo>
                  <a:cubicBezTo>
                    <a:pt x="1451" y="20461"/>
                    <a:pt x="2616" y="22474"/>
                    <a:pt x="4226" y="24105"/>
                  </a:cubicBezTo>
                  <a:lnTo>
                    <a:pt x="4226" y="24105"/>
                  </a:lnTo>
                  <a:lnTo>
                    <a:pt x="2189" y="30366"/>
                  </a:lnTo>
                  <a:lnTo>
                    <a:pt x="2098" y="30700"/>
                  </a:lnTo>
                  <a:lnTo>
                    <a:pt x="2402" y="30518"/>
                  </a:lnTo>
                  <a:lnTo>
                    <a:pt x="8946" y="27201"/>
                  </a:lnTo>
                  <a:lnTo>
                    <a:pt x="8946" y="27201"/>
                  </a:lnTo>
                  <a:lnTo>
                    <a:pt x="9362" y="27357"/>
                  </a:lnTo>
                  <a:cubicBezTo>
                    <a:pt x="10715" y="27844"/>
                    <a:pt x="12164" y="28066"/>
                    <a:pt x="13624" y="28066"/>
                  </a:cubicBezTo>
                  <a:cubicBezTo>
                    <a:pt x="13804" y="28066"/>
                    <a:pt x="13985" y="28063"/>
                    <a:pt x="14165" y="28056"/>
                  </a:cubicBezTo>
                  <a:cubicBezTo>
                    <a:pt x="15745" y="27995"/>
                    <a:pt x="17295" y="27661"/>
                    <a:pt x="18754" y="27023"/>
                  </a:cubicBezTo>
                  <a:cubicBezTo>
                    <a:pt x="21490" y="25807"/>
                    <a:pt x="23770" y="23740"/>
                    <a:pt x="25229" y="21095"/>
                  </a:cubicBezTo>
                  <a:cubicBezTo>
                    <a:pt x="25928" y="19880"/>
                    <a:pt x="26414" y="18603"/>
                    <a:pt x="26718" y="17235"/>
                  </a:cubicBezTo>
                  <a:cubicBezTo>
                    <a:pt x="26809" y="16901"/>
                    <a:pt x="26870" y="16566"/>
                    <a:pt x="26900" y="16262"/>
                  </a:cubicBezTo>
                  <a:cubicBezTo>
                    <a:pt x="26931" y="15928"/>
                    <a:pt x="27022" y="15594"/>
                    <a:pt x="27022" y="15259"/>
                  </a:cubicBezTo>
                  <a:cubicBezTo>
                    <a:pt x="27174" y="13405"/>
                    <a:pt x="26961" y="11521"/>
                    <a:pt x="26445" y="9727"/>
                  </a:cubicBezTo>
                  <a:cubicBezTo>
                    <a:pt x="26110" y="8664"/>
                    <a:pt x="25654" y="7630"/>
                    <a:pt x="25077" y="6657"/>
                  </a:cubicBezTo>
                  <a:cubicBezTo>
                    <a:pt x="24104" y="4986"/>
                    <a:pt x="22767" y="3527"/>
                    <a:pt x="21216" y="2402"/>
                  </a:cubicBezTo>
                  <a:cubicBezTo>
                    <a:pt x="20001" y="1551"/>
                    <a:pt x="18694" y="913"/>
                    <a:pt x="17265" y="518"/>
                  </a:cubicBezTo>
                  <a:lnTo>
                    <a:pt x="16475" y="305"/>
                  </a:lnTo>
                  <a:cubicBezTo>
                    <a:pt x="16232" y="244"/>
                    <a:pt x="15958" y="183"/>
                    <a:pt x="15715" y="153"/>
                  </a:cubicBezTo>
                  <a:cubicBezTo>
                    <a:pt x="15350" y="92"/>
                    <a:pt x="14955" y="62"/>
                    <a:pt x="14560" y="31"/>
                  </a:cubicBezTo>
                  <a:lnTo>
                    <a:pt x="13861" y="1"/>
                  </a:lnTo>
                  <a:lnTo>
                    <a:pt x="13618" y="1"/>
                  </a:lnTo>
                  <a:cubicBezTo>
                    <a:pt x="13678" y="31"/>
                    <a:pt x="13770" y="31"/>
                    <a:pt x="13861" y="31"/>
                  </a:cubicBezTo>
                  <a:lnTo>
                    <a:pt x="14560" y="92"/>
                  </a:lnTo>
                  <a:cubicBezTo>
                    <a:pt x="14955" y="122"/>
                    <a:pt x="15320" y="183"/>
                    <a:pt x="15715" y="244"/>
                  </a:cubicBezTo>
                  <a:cubicBezTo>
                    <a:pt x="15958" y="274"/>
                    <a:pt x="16201" y="335"/>
                    <a:pt x="16414" y="396"/>
                  </a:cubicBezTo>
                  <a:lnTo>
                    <a:pt x="17235" y="609"/>
                  </a:lnTo>
                  <a:cubicBezTo>
                    <a:pt x="18633" y="1034"/>
                    <a:pt x="19909" y="1673"/>
                    <a:pt x="21095" y="2524"/>
                  </a:cubicBezTo>
                  <a:cubicBezTo>
                    <a:pt x="22645" y="3648"/>
                    <a:pt x="23952" y="5077"/>
                    <a:pt x="24894" y="6749"/>
                  </a:cubicBezTo>
                  <a:cubicBezTo>
                    <a:pt x="25441" y="7691"/>
                    <a:pt x="25897" y="8724"/>
                    <a:pt x="26232" y="9788"/>
                  </a:cubicBezTo>
                  <a:cubicBezTo>
                    <a:pt x="26566" y="10943"/>
                    <a:pt x="26779" y="12129"/>
                    <a:pt x="26809" y="13344"/>
                  </a:cubicBezTo>
                  <a:cubicBezTo>
                    <a:pt x="26840" y="13983"/>
                    <a:pt x="26840" y="14621"/>
                    <a:pt x="26779" y="15259"/>
                  </a:cubicBezTo>
                  <a:cubicBezTo>
                    <a:pt x="26779" y="15563"/>
                    <a:pt x="26688" y="15898"/>
                    <a:pt x="26657" y="16202"/>
                  </a:cubicBezTo>
                  <a:cubicBezTo>
                    <a:pt x="26627" y="16536"/>
                    <a:pt x="26566" y="16870"/>
                    <a:pt x="26475" y="17174"/>
                  </a:cubicBezTo>
                  <a:cubicBezTo>
                    <a:pt x="26171" y="18512"/>
                    <a:pt x="25685" y="19788"/>
                    <a:pt x="25016" y="20974"/>
                  </a:cubicBezTo>
                  <a:cubicBezTo>
                    <a:pt x="23557" y="23557"/>
                    <a:pt x="21338" y="25594"/>
                    <a:pt x="18633" y="26779"/>
                  </a:cubicBezTo>
                  <a:cubicBezTo>
                    <a:pt x="17204" y="27387"/>
                    <a:pt x="15684" y="27722"/>
                    <a:pt x="14134" y="27782"/>
                  </a:cubicBezTo>
                  <a:cubicBezTo>
                    <a:pt x="13916" y="27795"/>
                    <a:pt x="13697" y="27801"/>
                    <a:pt x="13478" y="27801"/>
                  </a:cubicBezTo>
                  <a:cubicBezTo>
                    <a:pt x="12111" y="27801"/>
                    <a:pt x="10737" y="27559"/>
                    <a:pt x="9453" y="27114"/>
                  </a:cubicBezTo>
                  <a:lnTo>
                    <a:pt x="8997" y="26931"/>
                  </a:lnTo>
                  <a:lnTo>
                    <a:pt x="8876" y="26931"/>
                  </a:lnTo>
                  <a:lnTo>
                    <a:pt x="2556" y="30164"/>
                  </a:lnTo>
                  <a:lnTo>
                    <a:pt x="2556" y="30164"/>
                  </a:lnTo>
                  <a:cubicBezTo>
                    <a:pt x="3224" y="28079"/>
                    <a:pt x="3889" y="26051"/>
                    <a:pt x="4499" y="24135"/>
                  </a:cubicBezTo>
                  <a:lnTo>
                    <a:pt x="4529" y="24044"/>
                  </a:lnTo>
                  <a:lnTo>
                    <a:pt x="4468" y="23983"/>
                  </a:lnTo>
                  <a:cubicBezTo>
                    <a:pt x="2888" y="22372"/>
                    <a:pt x="1702" y="20396"/>
                    <a:pt x="1034" y="18208"/>
                  </a:cubicBezTo>
                  <a:cubicBezTo>
                    <a:pt x="426" y="16232"/>
                    <a:pt x="243" y="14135"/>
                    <a:pt x="517" y="12068"/>
                  </a:cubicBezTo>
                  <a:cubicBezTo>
                    <a:pt x="943" y="8633"/>
                    <a:pt x="2614" y="5502"/>
                    <a:pt x="5228" y="3223"/>
                  </a:cubicBezTo>
                  <a:cubicBezTo>
                    <a:pt x="6931" y="1733"/>
                    <a:pt x="8997" y="730"/>
                    <a:pt x="11216" y="305"/>
                  </a:cubicBezTo>
                  <a:lnTo>
                    <a:pt x="12250" y="122"/>
                  </a:lnTo>
                  <a:lnTo>
                    <a:pt x="13010" y="62"/>
                  </a:lnTo>
                  <a:lnTo>
                    <a:pt x="13466" y="31"/>
                  </a:lnTo>
                  <a:lnTo>
                    <a:pt x="136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5863600" y="2125700"/>
              <a:ext cx="205200" cy="290300"/>
            </a:xfrm>
            <a:custGeom>
              <a:avLst/>
              <a:gdLst/>
              <a:ahLst/>
              <a:cxnLst/>
              <a:rect l="l" t="t" r="r" b="b"/>
              <a:pathLst>
                <a:path w="8208" h="11612" extrusionOk="0">
                  <a:moveTo>
                    <a:pt x="3120" y="0"/>
                  </a:moveTo>
                  <a:cubicBezTo>
                    <a:pt x="3108" y="0"/>
                    <a:pt x="3101" y="1"/>
                    <a:pt x="3101" y="1"/>
                  </a:cubicBezTo>
                  <a:lnTo>
                    <a:pt x="3101" y="1946"/>
                  </a:lnTo>
                  <a:lnTo>
                    <a:pt x="973" y="4864"/>
                  </a:lnTo>
                  <a:lnTo>
                    <a:pt x="31" y="4864"/>
                  </a:lnTo>
                  <a:lnTo>
                    <a:pt x="0" y="10973"/>
                  </a:lnTo>
                  <a:lnTo>
                    <a:pt x="1672" y="10973"/>
                  </a:lnTo>
                  <a:cubicBezTo>
                    <a:pt x="1672" y="10973"/>
                    <a:pt x="5715" y="11612"/>
                    <a:pt x="6505" y="11612"/>
                  </a:cubicBezTo>
                  <a:cubicBezTo>
                    <a:pt x="6627" y="11612"/>
                    <a:pt x="6748" y="11581"/>
                    <a:pt x="6839" y="11551"/>
                  </a:cubicBezTo>
                  <a:cubicBezTo>
                    <a:pt x="7660" y="11308"/>
                    <a:pt x="8207" y="10548"/>
                    <a:pt x="8146" y="9697"/>
                  </a:cubicBezTo>
                  <a:cubicBezTo>
                    <a:pt x="8116" y="7995"/>
                    <a:pt x="8055" y="4833"/>
                    <a:pt x="7842" y="4621"/>
                  </a:cubicBezTo>
                  <a:cubicBezTo>
                    <a:pt x="7599" y="4347"/>
                    <a:pt x="4408" y="4347"/>
                    <a:pt x="4408" y="4347"/>
                  </a:cubicBezTo>
                  <a:cubicBezTo>
                    <a:pt x="4408" y="4347"/>
                    <a:pt x="4388" y="4411"/>
                    <a:pt x="4369" y="4411"/>
                  </a:cubicBezTo>
                  <a:cubicBezTo>
                    <a:pt x="4328" y="4411"/>
                    <a:pt x="4285" y="4135"/>
                    <a:pt x="4408" y="2432"/>
                  </a:cubicBezTo>
                  <a:cubicBezTo>
                    <a:pt x="4578" y="79"/>
                    <a:pt x="3294" y="0"/>
                    <a:pt x="31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5795200" y="2234375"/>
              <a:ext cx="55500" cy="165675"/>
            </a:xfrm>
            <a:custGeom>
              <a:avLst/>
              <a:gdLst/>
              <a:ahLst/>
              <a:cxnLst/>
              <a:rect l="l" t="t" r="r" b="b"/>
              <a:pathLst>
                <a:path w="2220" h="6627" extrusionOk="0">
                  <a:moveTo>
                    <a:pt x="1" y="0"/>
                  </a:moveTo>
                  <a:lnTo>
                    <a:pt x="578" y="6626"/>
                  </a:lnTo>
                  <a:lnTo>
                    <a:pt x="2220" y="6626"/>
                  </a:lnTo>
                  <a:lnTo>
                    <a:pt x="2220" y="122"/>
                  </a:lnTo>
                  <a:lnTo>
                    <a:pt x="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748825" y="2849875"/>
              <a:ext cx="1576800" cy="746225"/>
            </a:xfrm>
            <a:custGeom>
              <a:avLst/>
              <a:gdLst/>
              <a:ahLst/>
              <a:cxnLst/>
              <a:rect l="l" t="t" r="r" b="b"/>
              <a:pathLst>
                <a:path w="63072" h="29849" extrusionOk="0">
                  <a:moveTo>
                    <a:pt x="2281" y="1"/>
                  </a:moveTo>
                  <a:cubicBezTo>
                    <a:pt x="1034" y="1"/>
                    <a:pt x="1" y="1004"/>
                    <a:pt x="1" y="2280"/>
                  </a:cubicBezTo>
                  <a:lnTo>
                    <a:pt x="1" y="20822"/>
                  </a:lnTo>
                  <a:cubicBezTo>
                    <a:pt x="1" y="22068"/>
                    <a:pt x="1034" y="23101"/>
                    <a:pt x="2281" y="23101"/>
                  </a:cubicBezTo>
                  <a:lnTo>
                    <a:pt x="3618" y="23101"/>
                  </a:lnTo>
                  <a:lnTo>
                    <a:pt x="3618" y="29849"/>
                  </a:lnTo>
                  <a:lnTo>
                    <a:pt x="10244" y="23101"/>
                  </a:lnTo>
                  <a:lnTo>
                    <a:pt x="60792" y="23101"/>
                  </a:lnTo>
                  <a:cubicBezTo>
                    <a:pt x="62039" y="23101"/>
                    <a:pt x="63072" y="22068"/>
                    <a:pt x="63072" y="20822"/>
                  </a:cubicBezTo>
                  <a:lnTo>
                    <a:pt x="63072" y="2280"/>
                  </a:lnTo>
                  <a:cubicBezTo>
                    <a:pt x="63072" y="1004"/>
                    <a:pt x="62039" y="1"/>
                    <a:pt x="6076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5713150" y="2897025"/>
              <a:ext cx="595550" cy="449075"/>
            </a:xfrm>
            <a:custGeom>
              <a:avLst/>
              <a:gdLst/>
              <a:ahLst/>
              <a:cxnLst/>
              <a:rect l="l" t="t" r="r" b="b"/>
              <a:pathLst>
                <a:path w="23822" h="17963" extrusionOk="0">
                  <a:moveTo>
                    <a:pt x="12148" y="0"/>
                  </a:moveTo>
                  <a:cubicBezTo>
                    <a:pt x="11165" y="0"/>
                    <a:pt x="10148" y="154"/>
                    <a:pt x="9119" y="485"/>
                  </a:cubicBezTo>
                  <a:cubicBezTo>
                    <a:pt x="1185" y="3008"/>
                    <a:pt x="0" y="13738"/>
                    <a:pt x="7143" y="17963"/>
                  </a:cubicBezTo>
                  <a:cubicBezTo>
                    <a:pt x="6687" y="16322"/>
                    <a:pt x="6566" y="14589"/>
                    <a:pt x="6748" y="12887"/>
                  </a:cubicBezTo>
                  <a:cubicBezTo>
                    <a:pt x="6717" y="11823"/>
                    <a:pt x="6748" y="10273"/>
                    <a:pt x="6778" y="8875"/>
                  </a:cubicBezTo>
                  <a:cubicBezTo>
                    <a:pt x="6140" y="7233"/>
                    <a:pt x="6566" y="5379"/>
                    <a:pt x="7842" y="4133"/>
                  </a:cubicBezTo>
                  <a:cubicBezTo>
                    <a:pt x="9342" y="2592"/>
                    <a:pt x="10499" y="2349"/>
                    <a:pt x="11352" y="2349"/>
                  </a:cubicBezTo>
                  <a:cubicBezTo>
                    <a:pt x="11745" y="2349"/>
                    <a:pt x="12073" y="2400"/>
                    <a:pt x="12341" y="2400"/>
                  </a:cubicBezTo>
                  <a:cubicBezTo>
                    <a:pt x="13161" y="2431"/>
                    <a:pt x="17082" y="3343"/>
                    <a:pt x="18177" y="8024"/>
                  </a:cubicBezTo>
                  <a:cubicBezTo>
                    <a:pt x="18237" y="8297"/>
                    <a:pt x="18268" y="8601"/>
                    <a:pt x="18298" y="8905"/>
                  </a:cubicBezTo>
                  <a:cubicBezTo>
                    <a:pt x="18298" y="9148"/>
                    <a:pt x="18329" y="9361"/>
                    <a:pt x="18359" y="9513"/>
                  </a:cubicBezTo>
                  <a:cubicBezTo>
                    <a:pt x="18450" y="11215"/>
                    <a:pt x="19393" y="12735"/>
                    <a:pt x="20912" y="13556"/>
                  </a:cubicBezTo>
                  <a:cubicBezTo>
                    <a:pt x="23822" y="6916"/>
                    <a:pt x="18744" y="0"/>
                    <a:pt x="1214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877275" y="3219175"/>
              <a:ext cx="65375" cy="149725"/>
            </a:xfrm>
            <a:custGeom>
              <a:avLst/>
              <a:gdLst/>
              <a:ahLst/>
              <a:cxnLst/>
              <a:rect l="l" t="t" r="r" b="b"/>
              <a:pathLst>
                <a:path w="2615" h="5989" extrusionOk="0">
                  <a:moveTo>
                    <a:pt x="183" y="1"/>
                  </a:moveTo>
                  <a:lnTo>
                    <a:pt x="183" y="1"/>
                  </a:lnTo>
                  <a:cubicBezTo>
                    <a:pt x="1" y="1703"/>
                    <a:pt x="122" y="3436"/>
                    <a:pt x="578" y="5107"/>
                  </a:cubicBezTo>
                  <a:cubicBezTo>
                    <a:pt x="1216" y="5472"/>
                    <a:pt x="1885" y="5776"/>
                    <a:pt x="2615" y="5989"/>
                  </a:cubicBezTo>
                  <a:cubicBezTo>
                    <a:pt x="2584" y="4651"/>
                    <a:pt x="2463" y="2736"/>
                    <a:pt x="2463" y="2736"/>
                  </a:cubicBezTo>
                  <a:cubicBezTo>
                    <a:pt x="2463" y="2736"/>
                    <a:pt x="274" y="2463"/>
                    <a:pt x="183" y="244"/>
                  </a:cubicBezTo>
                  <a:lnTo>
                    <a:pt x="1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5881075" y="3029200"/>
              <a:ext cx="202925" cy="351100"/>
            </a:xfrm>
            <a:custGeom>
              <a:avLst/>
              <a:gdLst/>
              <a:ahLst/>
              <a:cxnLst/>
              <a:rect l="l" t="t" r="r" b="b"/>
              <a:pathLst>
                <a:path w="8117" h="14044" extrusionOk="0">
                  <a:moveTo>
                    <a:pt x="871" y="3580"/>
                  </a:moveTo>
                  <a:cubicBezTo>
                    <a:pt x="996" y="3580"/>
                    <a:pt x="1116" y="3634"/>
                    <a:pt x="1216" y="3709"/>
                  </a:cubicBezTo>
                  <a:cubicBezTo>
                    <a:pt x="1308" y="3770"/>
                    <a:pt x="1368" y="3831"/>
                    <a:pt x="1338" y="3861"/>
                  </a:cubicBezTo>
                  <a:cubicBezTo>
                    <a:pt x="1338" y="3861"/>
                    <a:pt x="1146" y="3765"/>
                    <a:pt x="890" y="3765"/>
                  </a:cubicBezTo>
                  <a:cubicBezTo>
                    <a:pt x="858" y="3765"/>
                    <a:pt x="825" y="3767"/>
                    <a:pt x="791" y="3770"/>
                  </a:cubicBezTo>
                  <a:cubicBezTo>
                    <a:pt x="510" y="3770"/>
                    <a:pt x="307" y="3925"/>
                    <a:pt x="254" y="3925"/>
                  </a:cubicBezTo>
                  <a:cubicBezTo>
                    <a:pt x="249" y="3925"/>
                    <a:pt x="246" y="3924"/>
                    <a:pt x="244" y="3922"/>
                  </a:cubicBezTo>
                  <a:cubicBezTo>
                    <a:pt x="213" y="3861"/>
                    <a:pt x="274" y="3831"/>
                    <a:pt x="365" y="3740"/>
                  </a:cubicBezTo>
                  <a:cubicBezTo>
                    <a:pt x="487" y="3648"/>
                    <a:pt x="639" y="3588"/>
                    <a:pt x="791" y="3588"/>
                  </a:cubicBezTo>
                  <a:cubicBezTo>
                    <a:pt x="818" y="3582"/>
                    <a:pt x="845" y="3580"/>
                    <a:pt x="871" y="3580"/>
                  </a:cubicBezTo>
                  <a:close/>
                  <a:moveTo>
                    <a:pt x="4104" y="3618"/>
                  </a:moveTo>
                  <a:cubicBezTo>
                    <a:pt x="4256" y="3618"/>
                    <a:pt x="4408" y="3679"/>
                    <a:pt x="4560" y="3770"/>
                  </a:cubicBezTo>
                  <a:cubicBezTo>
                    <a:pt x="4651" y="3831"/>
                    <a:pt x="4681" y="3892"/>
                    <a:pt x="4681" y="3922"/>
                  </a:cubicBezTo>
                  <a:cubicBezTo>
                    <a:pt x="4654" y="3922"/>
                    <a:pt x="4459" y="3826"/>
                    <a:pt x="4203" y="3826"/>
                  </a:cubicBezTo>
                  <a:cubicBezTo>
                    <a:pt x="4171" y="3826"/>
                    <a:pt x="4138" y="3827"/>
                    <a:pt x="4104" y="3831"/>
                  </a:cubicBezTo>
                  <a:cubicBezTo>
                    <a:pt x="3851" y="3831"/>
                    <a:pt x="3651" y="3986"/>
                    <a:pt x="3597" y="3986"/>
                  </a:cubicBezTo>
                  <a:cubicBezTo>
                    <a:pt x="3593" y="3986"/>
                    <a:pt x="3590" y="3985"/>
                    <a:pt x="3587" y="3983"/>
                  </a:cubicBezTo>
                  <a:cubicBezTo>
                    <a:pt x="3526" y="3922"/>
                    <a:pt x="3587" y="3892"/>
                    <a:pt x="3678" y="3800"/>
                  </a:cubicBezTo>
                  <a:cubicBezTo>
                    <a:pt x="3800" y="3709"/>
                    <a:pt x="3952" y="3648"/>
                    <a:pt x="4104" y="3618"/>
                  </a:cubicBezTo>
                  <a:close/>
                  <a:moveTo>
                    <a:pt x="791" y="3952"/>
                  </a:moveTo>
                  <a:cubicBezTo>
                    <a:pt x="943" y="3952"/>
                    <a:pt x="1064" y="4074"/>
                    <a:pt x="1064" y="4226"/>
                  </a:cubicBezTo>
                  <a:cubicBezTo>
                    <a:pt x="1064" y="4408"/>
                    <a:pt x="928" y="4499"/>
                    <a:pt x="791" y="4499"/>
                  </a:cubicBezTo>
                  <a:cubicBezTo>
                    <a:pt x="654" y="4499"/>
                    <a:pt x="517" y="4408"/>
                    <a:pt x="517" y="4226"/>
                  </a:cubicBezTo>
                  <a:cubicBezTo>
                    <a:pt x="517" y="4074"/>
                    <a:pt x="639" y="3952"/>
                    <a:pt x="791" y="3952"/>
                  </a:cubicBezTo>
                  <a:close/>
                  <a:moveTo>
                    <a:pt x="4047" y="4011"/>
                  </a:moveTo>
                  <a:cubicBezTo>
                    <a:pt x="4296" y="4011"/>
                    <a:pt x="4400" y="4325"/>
                    <a:pt x="4225" y="4499"/>
                  </a:cubicBezTo>
                  <a:cubicBezTo>
                    <a:pt x="4170" y="4546"/>
                    <a:pt x="4104" y="4566"/>
                    <a:pt x="4038" y="4566"/>
                  </a:cubicBezTo>
                  <a:cubicBezTo>
                    <a:pt x="3887" y="4566"/>
                    <a:pt x="3739" y="4456"/>
                    <a:pt x="3739" y="4287"/>
                  </a:cubicBezTo>
                  <a:cubicBezTo>
                    <a:pt x="3739" y="4135"/>
                    <a:pt x="3861" y="4013"/>
                    <a:pt x="4013" y="4013"/>
                  </a:cubicBezTo>
                  <a:cubicBezTo>
                    <a:pt x="4024" y="4012"/>
                    <a:pt x="4036" y="4011"/>
                    <a:pt x="4047" y="4011"/>
                  </a:cubicBezTo>
                  <a:close/>
                  <a:moveTo>
                    <a:pt x="2523" y="3861"/>
                  </a:moveTo>
                  <a:lnTo>
                    <a:pt x="2523" y="3861"/>
                  </a:lnTo>
                  <a:cubicBezTo>
                    <a:pt x="2402" y="4439"/>
                    <a:pt x="2250" y="4986"/>
                    <a:pt x="2037" y="5503"/>
                  </a:cubicBezTo>
                  <a:lnTo>
                    <a:pt x="1824" y="6141"/>
                  </a:lnTo>
                  <a:cubicBezTo>
                    <a:pt x="1794" y="6232"/>
                    <a:pt x="1763" y="6293"/>
                    <a:pt x="1794" y="6384"/>
                  </a:cubicBezTo>
                  <a:cubicBezTo>
                    <a:pt x="1794" y="6445"/>
                    <a:pt x="1855" y="6445"/>
                    <a:pt x="1946" y="6445"/>
                  </a:cubicBezTo>
                  <a:cubicBezTo>
                    <a:pt x="2128" y="6475"/>
                    <a:pt x="2280" y="6475"/>
                    <a:pt x="2432" y="6536"/>
                  </a:cubicBezTo>
                  <a:cubicBezTo>
                    <a:pt x="2280" y="6566"/>
                    <a:pt x="2098" y="6566"/>
                    <a:pt x="1946" y="6566"/>
                  </a:cubicBezTo>
                  <a:cubicBezTo>
                    <a:pt x="1915" y="6566"/>
                    <a:pt x="1855" y="6536"/>
                    <a:pt x="1824" y="6536"/>
                  </a:cubicBezTo>
                  <a:cubicBezTo>
                    <a:pt x="1763" y="6536"/>
                    <a:pt x="1703" y="6475"/>
                    <a:pt x="1672" y="6414"/>
                  </a:cubicBezTo>
                  <a:cubicBezTo>
                    <a:pt x="1672" y="6323"/>
                    <a:pt x="1672" y="6202"/>
                    <a:pt x="1733" y="6110"/>
                  </a:cubicBezTo>
                  <a:lnTo>
                    <a:pt x="1915" y="5472"/>
                  </a:lnTo>
                  <a:cubicBezTo>
                    <a:pt x="2098" y="4925"/>
                    <a:pt x="2280" y="4378"/>
                    <a:pt x="2523" y="3861"/>
                  </a:cubicBezTo>
                  <a:close/>
                  <a:moveTo>
                    <a:pt x="3464" y="6800"/>
                  </a:moveTo>
                  <a:cubicBezTo>
                    <a:pt x="3467" y="6800"/>
                    <a:pt x="3449" y="6812"/>
                    <a:pt x="3405" y="6840"/>
                  </a:cubicBezTo>
                  <a:cubicBezTo>
                    <a:pt x="3526" y="7174"/>
                    <a:pt x="3314" y="7539"/>
                    <a:pt x="2979" y="7630"/>
                  </a:cubicBezTo>
                  <a:lnTo>
                    <a:pt x="2949" y="7630"/>
                  </a:lnTo>
                  <a:cubicBezTo>
                    <a:pt x="2844" y="7674"/>
                    <a:pt x="2737" y="7695"/>
                    <a:pt x="2632" y="7695"/>
                  </a:cubicBezTo>
                  <a:cubicBezTo>
                    <a:pt x="2372" y="7695"/>
                    <a:pt x="2128" y="7565"/>
                    <a:pt x="1976" y="7326"/>
                  </a:cubicBezTo>
                  <a:cubicBezTo>
                    <a:pt x="2504" y="7326"/>
                    <a:pt x="3444" y="6800"/>
                    <a:pt x="3464" y="6800"/>
                  </a:cubicBezTo>
                  <a:close/>
                  <a:moveTo>
                    <a:pt x="3952" y="1"/>
                  </a:moveTo>
                  <a:cubicBezTo>
                    <a:pt x="3739" y="518"/>
                    <a:pt x="3374" y="1612"/>
                    <a:pt x="3587" y="2493"/>
                  </a:cubicBezTo>
                  <a:lnTo>
                    <a:pt x="396" y="3284"/>
                  </a:lnTo>
                  <a:lnTo>
                    <a:pt x="61" y="3618"/>
                  </a:lnTo>
                  <a:cubicBezTo>
                    <a:pt x="0" y="5016"/>
                    <a:pt x="0" y="6566"/>
                    <a:pt x="31" y="7630"/>
                  </a:cubicBezTo>
                  <a:lnTo>
                    <a:pt x="31" y="7843"/>
                  </a:lnTo>
                  <a:cubicBezTo>
                    <a:pt x="122" y="10092"/>
                    <a:pt x="2311" y="10366"/>
                    <a:pt x="2311" y="10366"/>
                  </a:cubicBezTo>
                  <a:cubicBezTo>
                    <a:pt x="3344" y="10335"/>
                    <a:pt x="4347" y="10001"/>
                    <a:pt x="5198" y="9393"/>
                  </a:cubicBezTo>
                  <a:lnTo>
                    <a:pt x="5198" y="9393"/>
                  </a:lnTo>
                  <a:cubicBezTo>
                    <a:pt x="5198" y="9393"/>
                    <a:pt x="4548" y="10919"/>
                    <a:pt x="2567" y="10919"/>
                  </a:cubicBezTo>
                  <a:cubicBezTo>
                    <a:pt x="2493" y="10919"/>
                    <a:pt x="2418" y="10917"/>
                    <a:pt x="2341" y="10913"/>
                  </a:cubicBezTo>
                  <a:lnTo>
                    <a:pt x="2311" y="10366"/>
                  </a:lnTo>
                  <a:lnTo>
                    <a:pt x="2311" y="10366"/>
                  </a:lnTo>
                  <a:cubicBezTo>
                    <a:pt x="2311" y="10369"/>
                    <a:pt x="2402" y="12251"/>
                    <a:pt x="2432" y="13618"/>
                  </a:cubicBezTo>
                  <a:cubicBezTo>
                    <a:pt x="3374" y="13892"/>
                    <a:pt x="4347" y="14044"/>
                    <a:pt x="5320" y="14044"/>
                  </a:cubicBezTo>
                  <a:cubicBezTo>
                    <a:pt x="6171" y="14044"/>
                    <a:pt x="6992" y="13952"/>
                    <a:pt x="7782" y="13740"/>
                  </a:cubicBezTo>
                  <a:lnTo>
                    <a:pt x="8116" y="3740"/>
                  </a:lnTo>
                  <a:cubicBezTo>
                    <a:pt x="8116" y="3740"/>
                    <a:pt x="4560" y="3344"/>
                    <a:pt x="3982"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5891900" y="3127950"/>
              <a:ext cx="16550" cy="14400"/>
            </a:xfrm>
            <a:custGeom>
              <a:avLst/>
              <a:gdLst/>
              <a:ahLst/>
              <a:cxnLst/>
              <a:rect l="l" t="t" r="r" b="b"/>
              <a:pathLst>
                <a:path w="662" h="576" extrusionOk="0">
                  <a:moveTo>
                    <a:pt x="351" y="0"/>
                  </a:moveTo>
                  <a:cubicBezTo>
                    <a:pt x="104" y="0"/>
                    <a:pt x="0" y="286"/>
                    <a:pt x="145" y="489"/>
                  </a:cubicBezTo>
                  <a:cubicBezTo>
                    <a:pt x="205" y="548"/>
                    <a:pt x="277" y="575"/>
                    <a:pt x="348" y="575"/>
                  </a:cubicBezTo>
                  <a:cubicBezTo>
                    <a:pt x="494" y="575"/>
                    <a:pt x="631" y="460"/>
                    <a:pt x="631" y="276"/>
                  </a:cubicBezTo>
                  <a:cubicBezTo>
                    <a:pt x="662" y="124"/>
                    <a:pt x="540" y="2"/>
                    <a:pt x="388" y="2"/>
                  </a:cubicBezTo>
                  <a:cubicBezTo>
                    <a:pt x="375" y="1"/>
                    <a:pt x="363"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5887150" y="3118675"/>
              <a:ext cx="28900" cy="8575"/>
            </a:xfrm>
            <a:custGeom>
              <a:avLst/>
              <a:gdLst/>
              <a:ahLst/>
              <a:cxnLst/>
              <a:rect l="l" t="t" r="r" b="b"/>
              <a:pathLst>
                <a:path w="1156" h="343" extrusionOk="0">
                  <a:moveTo>
                    <a:pt x="631" y="1"/>
                  </a:moveTo>
                  <a:cubicBezTo>
                    <a:pt x="603" y="1"/>
                    <a:pt x="575" y="3"/>
                    <a:pt x="548" y="9"/>
                  </a:cubicBezTo>
                  <a:cubicBezTo>
                    <a:pt x="396" y="9"/>
                    <a:pt x="244" y="69"/>
                    <a:pt x="122" y="161"/>
                  </a:cubicBezTo>
                  <a:cubicBezTo>
                    <a:pt x="31" y="252"/>
                    <a:pt x="1" y="313"/>
                    <a:pt x="31" y="343"/>
                  </a:cubicBezTo>
                  <a:cubicBezTo>
                    <a:pt x="31" y="343"/>
                    <a:pt x="274" y="191"/>
                    <a:pt x="578" y="191"/>
                  </a:cubicBezTo>
                  <a:cubicBezTo>
                    <a:pt x="821" y="191"/>
                    <a:pt x="1040" y="287"/>
                    <a:pt x="1108" y="287"/>
                  </a:cubicBezTo>
                  <a:cubicBezTo>
                    <a:pt x="1116" y="287"/>
                    <a:pt x="1122" y="286"/>
                    <a:pt x="1125" y="282"/>
                  </a:cubicBezTo>
                  <a:cubicBezTo>
                    <a:pt x="1156" y="221"/>
                    <a:pt x="1125" y="191"/>
                    <a:pt x="1004" y="130"/>
                  </a:cubicBezTo>
                  <a:cubicBezTo>
                    <a:pt x="904" y="55"/>
                    <a:pt x="762" y="1"/>
                    <a:pt x="6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5972250" y="3129525"/>
              <a:ext cx="16000" cy="13700"/>
            </a:xfrm>
            <a:custGeom>
              <a:avLst/>
              <a:gdLst/>
              <a:ahLst/>
              <a:cxnLst/>
              <a:rect l="l" t="t" r="r" b="b"/>
              <a:pathLst>
                <a:path w="640" h="548" extrusionOk="0">
                  <a:moveTo>
                    <a:pt x="366" y="0"/>
                  </a:moveTo>
                  <a:cubicBezTo>
                    <a:pt x="1" y="0"/>
                    <a:pt x="1" y="547"/>
                    <a:pt x="366" y="547"/>
                  </a:cubicBezTo>
                  <a:cubicBezTo>
                    <a:pt x="518" y="547"/>
                    <a:pt x="639" y="426"/>
                    <a:pt x="639" y="274"/>
                  </a:cubicBezTo>
                  <a:cubicBezTo>
                    <a:pt x="639" y="122"/>
                    <a:pt x="518"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5969975" y="3119625"/>
              <a:ext cx="28900" cy="8500"/>
            </a:xfrm>
            <a:custGeom>
              <a:avLst/>
              <a:gdLst/>
              <a:ahLst/>
              <a:cxnLst/>
              <a:rect l="l" t="t" r="r" b="b"/>
              <a:pathLst>
                <a:path w="1156" h="340" extrusionOk="0">
                  <a:moveTo>
                    <a:pt x="548" y="1"/>
                  </a:moveTo>
                  <a:cubicBezTo>
                    <a:pt x="396" y="31"/>
                    <a:pt x="244" y="92"/>
                    <a:pt x="122" y="183"/>
                  </a:cubicBezTo>
                  <a:cubicBezTo>
                    <a:pt x="31" y="244"/>
                    <a:pt x="1" y="335"/>
                    <a:pt x="31" y="335"/>
                  </a:cubicBezTo>
                  <a:cubicBezTo>
                    <a:pt x="31" y="338"/>
                    <a:pt x="33" y="339"/>
                    <a:pt x="37" y="339"/>
                  </a:cubicBezTo>
                  <a:cubicBezTo>
                    <a:pt x="75" y="339"/>
                    <a:pt x="299" y="211"/>
                    <a:pt x="548" y="183"/>
                  </a:cubicBezTo>
                  <a:cubicBezTo>
                    <a:pt x="824" y="183"/>
                    <a:pt x="1050" y="309"/>
                    <a:pt x="1112" y="309"/>
                  </a:cubicBezTo>
                  <a:cubicBezTo>
                    <a:pt x="1118" y="309"/>
                    <a:pt x="1123" y="308"/>
                    <a:pt x="1125" y="305"/>
                  </a:cubicBezTo>
                  <a:cubicBezTo>
                    <a:pt x="1156" y="244"/>
                    <a:pt x="1095" y="214"/>
                    <a:pt x="1004" y="153"/>
                  </a:cubicBezTo>
                  <a:cubicBezTo>
                    <a:pt x="852" y="62"/>
                    <a:pt x="700" y="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922875" y="3125725"/>
              <a:ext cx="22050" cy="67450"/>
            </a:xfrm>
            <a:custGeom>
              <a:avLst/>
              <a:gdLst/>
              <a:ahLst/>
              <a:cxnLst/>
              <a:rect l="l" t="t" r="r" b="b"/>
              <a:pathLst>
                <a:path w="882" h="2698" extrusionOk="0">
                  <a:moveTo>
                    <a:pt x="882" y="0"/>
                  </a:moveTo>
                  <a:lnTo>
                    <a:pt x="882" y="0"/>
                  </a:lnTo>
                  <a:cubicBezTo>
                    <a:pt x="639" y="517"/>
                    <a:pt x="426" y="1064"/>
                    <a:pt x="274" y="1611"/>
                  </a:cubicBezTo>
                  <a:lnTo>
                    <a:pt x="61" y="2249"/>
                  </a:lnTo>
                  <a:cubicBezTo>
                    <a:pt x="31" y="2341"/>
                    <a:pt x="0" y="2462"/>
                    <a:pt x="31" y="2553"/>
                  </a:cubicBezTo>
                  <a:cubicBezTo>
                    <a:pt x="61" y="2614"/>
                    <a:pt x="91" y="2675"/>
                    <a:pt x="152" y="2675"/>
                  </a:cubicBezTo>
                  <a:lnTo>
                    <a:pt x="274" y="2675"/>
                  </a:lnTo>
                  <a:cubicBezTo>
                    <a:pt x="365" y="2690"/>
                    <a:pt x="449" y="2698"/>
                    <a:pt x="532" y="2698"/>
                  </a:cubicBezTo>
                  <a:cubicBezTo>
                    <a:pt x="616" y="2698"/>
                    <a:pt x="699" y="2690"/>
                    <a:pt x="791" y="2675"/>
                  </a:cubicBezTo>
                  <a:cubicBezTo>
                    <a:pt x="608" y="2614"/>
                    <a:pt x="456" y="2614"/>
                    <a:pt x="304" y="2614"/>
                  </a:cubicBezTo>
                  <a:cubicBezTo>
                    <a:pt x="213" y="2614"/>
                    <a:pt x="152" y="2584"/>
                    <a:pt x="122" y="2523"/>
                  </a:cubicBezTo>
                  <a:cubicBezTo>
                    <a:pt x="122" y="2432"/>
                    <a:pt x="152" y="2371"/>
                    <a:pt x="183" y="2280"/>
                  </a:cubicBezTo>
                  <a:lnTo>
                    <a:pt x="395" y="1642"/>
                  </a:lnTo>
                  <a:cubicBezTo>
                    <a:pt x="608" y="1125"/>
                    <a:pt x="760" y="578"/>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5930475" y="3199175"/>
              <a:ext cx="38775" cy="22400"/>
            </a:xfrm>
            <a:custGeom>
              <a:avLst/>
              <a:gdLst/>
              <a:ahLst/>
              <a:cxnLst/>
              <a:rect l="l" t="t" r="r" b="b"/>
              <a:pathLst>
                <a:path w="1551" h="896" extrusionOk="0">
                  <a:moveTo>
                    <a:pt x="1508" y="1"/>
                  </a:moveTo>
                  <a:cubicBezTo>
                    <a:pt x="1468" y="1"/>
                    <a:pt x="528" y="527"/>
                    <a:pt x="0" y="527"/>
                  </a:cubicBezTo>
                  <a:cubicBezTo>
                    <a:pt x="152" y="766"/>
                    <a:pt x="412" y="896"/>
                    <a:pt x="681" y="896"/>
                  </a:cubicBezTo>
                  <a:cubicBezTo>
                    <a:pt x="789" y="896"/>
                    <a:pt x="899" y="875"/>
                    <a:pt x="1003" y="831"/>
                  </a:cubicBezTo>
                  <a:cubicBezTo>
                    <a:pt x="1338" y="740"/>
                    <a:pt x="1550" y="406"/>
                    <a:pt x="1459" y="41"/>
                  </a:cubicBezTo>
                  <a:cubicBezTo>
                    <a:pt x="1499" y="13"/>
                    <a:pt x="1514" y="1"/>
                    <a:pt x="1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5938825" y="3264025"/>
              <a:ext cx="72225" cy="37425"/>
            </a:xfrm>
            <a:custGeom>
              <a:avLst/>
              <a:gdLst/>
              <a:ahLst/>
              <a:cxnLst/>
              <a:rect l="l" t="t" r="r" b="b"/>
              <a:pathLst>
                <a:path w="2889" h="1497" extrusionOk="0">
                  <a:moveTo>
                    <a:pt x="2888" y="0"/>
                  </a:moveTo>
                  <a:lnTo>
                    <a:pt x="2888" y="0"/>
                  </a:lnTo>
                  <a:cubicBezTo>
                    <a:pt x="2037" y="578"/>
                    <a:pt x="1034" y="912"/>
                    <a:pt x="1" y="942"/>
                  </a:cubicBezTo>
                  <a:lnTo>
                    <a:pt x="31" y="1490"/>
                  </a:lnTo>
                  <a:cubicBezTo>
                    <a:pt x="111" y="1494"/>
                    <a:pt x="188" y="1496"/>
                    <a:pt x="264" y="1496"/>
                  </a:cubicBezTo>
                  <a:cubicBezTo>
                    <a:pt x="2267" y="1496"/>
                    <a:pt x="2888" y="0"/>
                    <a:pt x="2888"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5866625" y="2955750"/>
              <a:ext cx="368575" cy="416950"/>
            </a:xfrm>
            <a:custGeom>
              <a:avLst/>
              <a:gdLst/>
              <a:ahLst/>
              <a:cxnLst/>
              <a:rect l="l" t="t" r="r" b="b"/>
              <a:pathLst>
                <a:path w="14743" h="16678" extrusionOk="0">
                  <a:moveTo>
                    <a:pt x="5210" y="0"/>
                  </a:moveTo>
                  <a:cubicBezTo>
                    <a:pt x="4358" y="0"/>
                    <a:pt x="3172" y="243"/>
                    <a:pt x="1673" y="1784"/>
                  </a:cubicBezTo>
                  <a:cubicBezTo>
                    <a:pt x="396" y="3030"/>
                    <a:pt x="1" y="4884"/>
                    <a:pt x="609" y="6526"/>
                  </a:cubicBezTo>
                  <a:lnTo>
                    <a:pt x="974" y="6222"/>
                  </a:lnTo>
                  <a:lnTo>
                    <a:pt x="4165" y="5431"/>
                  </a:lnTo>
                  <a:cubicBezTo>
                    <a:pt x="3922" y="4550"/>
                    <a:pt x="4317" y="3456"/>
                    <a:pt x="4560" y="2969"/>
                  </a:cubicBezTo>
                  <a:lnTo>
                    <a:pt x="4560" y="2939"/>
                  </a:lnTo>
                  <a:cubicBezTo>
                    <a:pt x="5138" y="6282"/>
                    <a:pt x="8725" y="6678"/>
                    <a:pt x="8725" y="6678"/>
                  </a:cubicBezTo>
                  <a:lnTo>
                    <a:pt x="8360" y="16678"/>
                  </a:lnTo>
                  <a:cubicBezTo>
                    <a:pt x="8512" y="16617"/>
                    <a:pt x="8633" y="16587"/>
                    <a:pt x="8755" y="16556"/>
                  </a:cubicBezTo>
                  <a:cubicBezTo>
                    <a:pt x="11430" y="15735"/>
                    <a:pt x="13618" y="13790"/>
                    <a:pt x="14743" y="11237"/>
                  </a:cubicBezTo>
                  <a:cubicBezTo>
                    <a:pt x="13254" y="10416"/>
                    <a:pt x="12281" y="8866"/>
                    <a:pt x="12190" y="7194"/>
                  </a:cubicBezTo>
                  <a:cubicBezTo>
                    <a:pt x="12190" y="7012"/>
                    <a:pt x="12159" y="6799"/>
                    <a:pt x="12129" y="6556"/>
                  </a:cubicBezTo>
                  <a:cubicBezTo>
                    <a:pt x="12129" y="6282"/>
                    <a:pt x="12068" y="5978"/>
                    <a:pt x="12007" y="5675"/>
                  </a:cubicBezTo>
                  <a:cubicBezTo>
                    <a:pt x="10913" y="994"/>
                    <a:pt x="6962" y="82"/>
                    <a:pt x="6171" y="51"/>
                  </a:cubicBezTo>
                  <a:cubicBezTo>
                    <a:pt x="5923" y="51"/>
                    <a:pt x="5601" y="0"/>
                    <a:pt x="52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4927400" y="3020100"/>
              <a:ext cx="758400" cy="41800"/>
            </a:xfrm>
            <a:custGeom>
              <a:avLst/>
              <a:gdLst/>
              <a:ahLst/>
              <a:cxnLst/>
              <a:rect l="l" t="t" r="r" b="b"/>
              <a:pathLst>
                <a:path w="30336" h="1672" extrusionOk="0">
                  <a:moveTo>
                    <a:pt x="1" y="0"/>
                  </a:moveTo>
                  <a:lnTo>
                    <a:pt x="1" y="1672"/>
                  </a:lnTo>
                  <a:lnTo>
                    <a:pt x="30336" y="1672"/>
                  </a:lnTo>
                  <a:lnTo>
                    <a:pt x="3033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4927400" y="3127225"/>
              <a:ext cx="758400" cy="41825"/>
            </a:xfrm>
            <a:custGeom>
              <a:avLst/>
              <a:gdLst/>
              <a:ahLst/>
              <a:cxnLst/>
              <a:rect l="l" t="t" r="r" b="b"/>
              <a:pathLst>
                <a:path w="30336" h="1673" extrusionOk="0">
                  <a:moveTo>
                    <a:pt x="1" y="1"/>
                  </a:moveTo>
                  <a:lnTo>
                    <a:pt x="1" y="1673"/>
                  </a:lnTo>
                  <a:lnTo>
                    <a:pt x="30336" y="1673"/>
                  </a:lnTo>
                  <a:lnTo>
                    <a:pt x="3033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4927400" y="3232100"/>
              <a:ext cx="375425" cy="41825"/>
            </a:xfrm>
            <a:custGeom>
              <a:avLst/>
              <a:gdLst/>
              <a:ahLst/>
              <a:cxnLst/>
              <a:rect l="l" t="t" r="r" b="b"/>
              <a:pathLst>
                <a:path w="15017" h="1673" extrusionOk="0">
                  <a:moveTo>
                    <a:pt x="1" y="1"/>
                  </a:moveTo>
                  <a:lnTo>
                    <a:pt x="1" y="1672"/>
                  </a:lnTo>
                  <a:lnTo>
                    <a:pt x="15016" y="1672"/>
                  </a:lnTo>
                  <a:lnTo>
                    <a:pt x="150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011025" y="4375725"/>
              <a:ext cx="335900" cy="164175"/>
            </a:xfrm>
            <a:custGeom>
              <a:avLst/>
              <a:gdLst/>
              <a:ahLst/>
              <a:cxnLst/>
              <a:rect l="l" t="t" r="r" b="b"/>
              <a:pathLst>
                <a:path w="13436" h="6567" extrusionOk="0">
                  <a:moveTo>
                    <a:pt x="6748" y="1"/>
                  </a:moveTo>
                  <a:lnTo>
                    <a:pt x="0" y="1277"/>
                  </a:lnTo>
                  <a:lnTo>
                    <a:pt x="973" y="6566"/>
                  </a:lnTo>
                  <a:lnTo>
                    <a:pt x="1398" y="6506"/>
                  </a:lnTo>
                  <a:cubicBezTo>
                    <a:pt x="3283" y="6262"/>
                    <a:pt x="10943" y="5107"/>
                    <a:pt x="12128" y="4499"/>
                  </a:cubicBezTo>
                  <a:cubicBezTo>
                    <a:pt x="13435" y="3800"/>
                    <a:pt x="7447" y="3588"/>
                    <a:pt x="7447" y="3588"/>
                  </a:cubicBezTo>
                  <a:lnTo>
                    <a:pt x="674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026225" y="4487875"/>
              <a:ext cx="69925" cy="49750"/>
            </a:xfrm>
            <a:custGeom>
              <a:avLst/>
              <a:gdLst/>
              <a:ahLst/>
              <a:cxnLst/>
              <a:rect l="l" t="t" r="r" b="b"/>
              <a:pathLst>
                <a:path w="2797" h="1990" extrusionOk="0">
                  <a:moveTo>
                    <a:pt x="549" y="1"/>
                  </a:moveTo>
                  <a:cubicBezTo>
                    <a:pt x="363" y="1"/>
                    <a:pt x="178" y="25"/>
                    <a:pt x="0" y="74"/>
                  </a:cubicBezTo>
                  <a:lnTo>
                    <a:pt x="365" y="1989"/>
                  </a:lnTo>
                  <a:lnTo>
                    <a:pt x="2796" y="1564"/>
                  </a:lnTo>
                  <a:cubicBezTo>
                    <a:pt x="2584" y="986"/>
                    <a:pt x="2189" y="530"/>
                    <a:pt x="1672" y="287"/>
                  </a:cubicBezTo>
                  <a:cubicBezTo>
                    <a:pt x="1323" y="103"/>
                    <a:pt x="934" y="1"/>
                    <a:pt x="54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6035325" y="4470725"/>
              <a:ext cx="288800" cy="69175"/>
            </a:xfrm>
            <a:custGeom>
              <a:avLst/>
              <a:gdLst/>
              <a:ahLst/>
              <a:cxnLst/>
              <a:rect l="l" t="t" r="r" b="b"/>
              <a:pathLst>
                <a:path w="11552" h="2767" extrusionOk="0">
                  <a:moveTo>
                    <a:pt x="9423" y="0"/>
                  </a:moveTo>
                  <a:cubicBezTo>
                    <a:pt x="9028" y="91"/>
                    <a:pt x="8998" y="973"/>
                    <a:pt x="8998" y="973"/>
                  </a:cubicBezTo>
                  <a:lnTo>
                    <a:pt x="1" y="2614"/>
                  </a:lnTo>
                  <a:lnTo>
                    <a:pt x="1" y="2766"/>
                  </a:lnTo>
                  <a:cubicBezTo>
                    <a:pt x="3466" y="2402"/>
                    <a:pt x="11156" y="943"/>
                    <a:pt x="11369" y="578"/>
                  </a:cubicBezTo>
                  <a:cubicBezTo>
                    <a:pt x="11551" y="213"/>
                    <a:pt x="9423" y="0"/>
                    <a:pt x="942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6035325" y="4482875"/>
              <a:ext cx="280425" cy="53225"/>
            </a:xfrm>
            <a:custGeom>
              <a:avLst/>
              <a:gdLst/>
              <a:ahLst/>
              <a:cxnLst/>
              <a:rect l="l" t="t" r="r" b="b"/>
              <a:pathLst>
                <a:path w="11217" h="2129" extrusionOk="0">
                  <a:moveTo>
                    <a:pt x="11217" y="1"/>
                  </a:moveTo>
                  <a:lnTo>
                    <a:pt x="10882" y="61"/>
                  </a:lnTo>
                  <a:lnTo>
                    <a:pt x="9667" y="335"/>
                  </a:lnTo>
                  <a:cubicBezTo>
                    <a:pt x="8633" y="548"/>
                    <a:pt x="7205" y="821"/>
                    <a:pt x="5624" y="1125"/>
                  </a:cubicBezTo>
                  <a:cubicBezTo>
                    <a:pt x="4043" y="1429"/>
                    <a:pt x="2615" y="1672"/>
                    <a:pt x="1551" y="1855"/>
                  </a:cubicBezTo>
                  <a:lnTo>
                    <a:pt x="335" y="2068"/>
                  </a:lnTo>
                  <a:lnTo>
                    <a:pt x="1" y="2128"/>
                  </a:lnTo>
                  <a:lnTo>
                    <a:pt x="335" y="2098"/>
                  </a:lnTo>
                  <a:lnTo>
                    <a:pt x="1581" y="1916"/>
                  </a:lnTo>
                  <a:cubicBezTo>
                    <a:pt x="2615" y="1733"/>
                    <a:pt x="4043" y="1520"/>
                    <a:pt x="5624" y="1216"/>
                  </a:cubicBezTo>
                  <a:cubicBezTo>
                    <a:pt x="7205" y="913"/>
                    <a:pt x="8633" y="609"/>
                    <a:pt x="9667" y="396"/>
                  </a:cubicBezTo>
                  <a:lnTo>
                    <a:pt x="10882" y="92"/>
                  </a:lnTo>
                  <a:lnTo>
                    <a:pt x="11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6258750" y="4468450"/>
              <a:ext cx="12925" cy="29650"/>
            </a:xfrm>
            <a:custGeom>
              <a:avLst/>
              <a:gdLst/>
              <a:ahLst/>
              <a:cxnLst/>
              <a:rect l="l" t="t" r="r" b="b"/>
              <a:pathLst>
                <a:path w="517" h="1186" extrusionOk="0">
                  <a:moveTo>
                    <a:pt x="517" y="0"/>
                  </a:moveTo>
                  <a:lnTo>
                    <a:pt x="517" y="0"/>
                  </a:lnTo>
                  <a:cubicBezTo>
                    <a:pt x="304" y="122"/>
                    <a:pt x="152" y="304"/>
                    <a:pt x="91" y="517"/>
                  </a:cubicBezTo>
                  <a:cubicBezTo>
                    <a:pt x="0" y="730"/>
                    <a:pt x="0" y="973"/>
                    <a:pt x="61" y="1186"/>
                  </a:cubicBezTo>
                  <a:cubicBezTo>
                    <a:pt x="91" y="973"/>
                    <a:pt x="122" y="760"/>
                    <a:pt x="183" y="547"/>
                  </a:cubicBezTo>
                  <a:cubicBezTo>
                    <a:pt x="274" y="365"/>
                    <a:pt x="365" y="182"/>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206300" y="4466150"/>
              <a:ext cx="6875" cy="16000"/>
            </a:xfrm>
            <a:custGeom>
              <a:avLst/>
              <a:gdLst/>
              <a:ahLst/>
              <a:cxnLst/>
              <a:rect l="l" t="t" r="r" b="b"/>
              <a:pathLst>
                <a:path w="275" h="640" extrusionOk="0">
                  <a:moveTo>
                    <a:pt x="244" y="1"/>
                  </a:moveTo>
                  <a:lnTo>
                    <a:pt x="244" y="1"/>
                  </a:lnTo>
                  <a:cubicBezTo>
                    <a:pt x="153" y="92"/>
                    <a:pt x="92" y="183"/>
                    <a:pt x="62" y="305"/>
                  </a:cubicBezTo>
                  <a:cubicBezTo>
                    <a:pt x="31" y="396"/>
                    <a:pt x="1" y="518"/>
                    <a:pt x="1" y="639"/>
                  </a:cubicBezTo>
                  <a:cubicBezTo>
                    <a:pt x="1" y="639"/>
                    <a:pt x="92" y="518"/>
                    <a:pt x="153" y="335"/>
                  </a:cubicBezTo>
                  <a:cubicBezTo>
                    <a:pt x="214" y="153"/>
                    <a:pt x="274" y="3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190350" y="4466025"/>
              <a:ext cx="9900" cy="11550"/>
            </a:xfrm>
            <a:custGeom>
              <a:avLst/>
              <a:gdLst/>
              <a:ahLst/>
              <a:cxnLst/>
              <a:rect l="l" t="t" r="r" b="b"/>
              <a:pathLst>
                <a:path w="396" h="462" extrusionOk="0">
                  <a:moveTo>
                    <a:pt x="361" y="0"/>
                  </a:moveTo>
                  <a:cubicBezTo>
                    <a:pt x="341" y="0"/>
                    <a:pt x="258" y="83"/>
                    <a:pt x="153" y="188"/>
                  </a:cubicBezTo>
                  <a:cubicBezTo>
                    <a:pt x="61" y="340"/>
                    <a:pt x="1" y="431"/>
                    <a:pt x="31" y="462"/>
                  </a:cubicBezTo>
                  <a:cubicBezTo>
                    <a:pt x="31" y="462"/>
                    <a:pt x="153" y="371"/>
                    <a:pt x="244" y="249"/>
                  </a:cubicBezTo>
                  <a:cubicBezTo>
                    <a:pt x="335" y="128"/>
                    <a:pt x="396" y="6"/>
                    <a:pt x="365" y="6"/>
                  </a:cubicBezTo>
                  <a:cubicBezTo>
                    <a:pt x="365" y="2"/>
                    <a:pt x="364" y="0"/>
                    <a:pt x="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6179725" y="4459575"/>
              <a:ext cx="17500" cy="3875"/>
            </a:xfrm>
            <a:custGeom>
              <a:avLst/>
              <a:gdLst/>
              <a:ahLst/>
              <a:cxnLst/>
              <a:rect l="l" t="t" r="r" b="b"/>
              <a:pathLst>
                <a:path w="700" h="155" extrusionOk="0">
                  <a:moveTo>
                    <a:pt x="537" y="1"/>
                  </a:moveTo>
                  <a:cubicBezTo>
                    <a:pt x="457" y="1"/>
                    <a:pt x="375" y="16"/>
                    <a:pt x="304" y="51"/>
                  </a:cubicBezTo>
                  <a:cubicBezTo>
                    <a:pt x="182" y="51"/>
                    <a:pt x="91" y="82"/>
                    <a:pt x="0" y="142"/>
                  </a:cubicBezTo>
                  <a:cubicBezTo>
                    <a:pt x="27" y="151"/>
                    <a:pt x="56" y="155"/>
                    <a:pt x="87" y="155"/>
                  </a:cubicBezTo>
                  <a:cubicBezTo>
                    <a:pt x="162" y="155"/>
                    <a:pt x="248" y="133"/>
                    <a:pt x="334" y="112"/>
                  </a:cubicBezTo>
                  <a:cubicBezTo>
                    <a:pt x="456" y="112"/>
                    <a:pt x="578" y="82"/>
                    <a:pt x="699" y="21"/>
                  </a:cubicBezTo>
                  <a:cubicBezTo>
                    <a:pt x="649" y="8"/>
                    <a:pt x="593"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6174400" y="4450200"/>
              <a:ext cx="19775" cy="3600"/>
            </a:xfrm>
            <a:custGeom>
              <a:avLst/>
              <a:gdLst/>
              <a:ahLst/>
              <a:cxnLst/>
              <a:rect l="l" t="t" r="r" b="b"/>
              <a:pathLst>
                <a:path w="791" h="144" extrusionOk="0">
                  <a:moveTo>
                    <a:pt x="791" y="1"/>
                  </a:moveTo>
                  <a:cubicBezTo>
                    <a:pt x="669" y="1"/>
                    <a:pt x="517" y="31"/>
                    <a:pt x="395" y="61"/>
                  </a:cubicBezTo>
                  <a:cubicBezTo>
                    <a:pt x="274" y="61"/>
                    <a:pt x="122" y="61"/>
                    <a:pt x="0" y="92"/>
                  </a:cubicBezTo>
                  <a:cubicBezTo>
                    <a:pt x="103" y="126"/>
                    <a:pt x="205" y="143"/>
                    <a:pt x="306" y="143"/>
                  </a:cubicBezTo>
                  <a:cubicBezTo>
                    <a:pt x="475" y="143"/>
                    <a:pt x="639" y="96"/>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6208600" y="4446575"/>
              <a:ext cx="30400" cy="21900"/>
            </a:xfrm>
            <a:custGeom>
              <a:avLst/>
              <a:gdLst/>
              <a:ahLst/>
              <a:cxnLst/>
              <a:rect l="l" t="t" r="r" b="b"/>
              <a:pathLst>
                <a:path w="1216" h="876" extrusionOk="0">
                  <a:moveTo>
                    <a:pt x="871" y="84"/>
                  </a:moveTo>
                  <a:cubicBezTo>
                    <a:pt x="935" y="84"/>
                    <a:pt x="999" y="94"/>
                    <a:pt x="1064" y="115"/>
                  </a:cubicBezTo>
                  <a:cubicBezTo>
                    <a:pt x="1155" y="146"/>
                    <a:pt x="1125" y="237"/>
                    <a:pt x="1064" y="298"/>
                  </a:cubicBezTo>
                  <a:cubicBezTo>
                    <a:pt x="1003" y="328"/>
                    <a:pt x="942" y="389"/>
                    <a:pt x="851" y="450"/>
                  </a:cubicBezTo>
                  <a:cubicBezTo>
                    <a:pt x="699" y="510"/>
                    <a:pt x="578" y="571"/>
                    <a:pt x="426" y="632"/>
                  </a:cubicBezTo>
                  <a:cubicBezTo>
                    <a:pt x="304" y="693"/>
                    <a:pt x="197" y="731"/>
                    <a:pt x="121" y="754"/>
                  </a:cubicBezTo>
                  <a:lnTo>
                    <a:pt x="121" y="754"/>
                  </a:lnTo>
                  <a:cubicBezTo>
                    <a:pt x="144" y="661"/>
                    <a:pt x="171" y="563"/>
                    <a:pt x="213" y="480"/>
                  </a:cubicBezTo>
                  <a:cubicBezTo>
                    <a:pt x="304" y="358"/>
                    <a:pt x="395" y="237"/>
                    <a:pt x="547" y="176"/>
                  </a:cubicBezTo>
                  <a:cubicBezTo>
                    <a:pt x="645" y="117"/>
                    <a:pt x="756" y="84"/>
                    <a:pt x="871" y="84"/>
                  </a:cubicBezTo>
                  <a:close/>
                  <a:moveTo>
                    <a:pt x="920" y="1"/>
                  </a:moveTo>
                  <a:cubicBezTo>
                    <a:pt x="600" y="1"/>
                    <a:pt x="308" y="173"/>
                    <a:pt x="182" y="450"/>
                  </a:cubicBezTo>
                  <a:cubicBezTo>
                    <a:pt x="125" y="535"/>
                    <a:pt x="95" y="648"/>
                    <a:pt x="92" y="762"/>
                  </a:cubicBezTo>
                  <a:lnTo>
                    <a:pt x="92" y="762"/>
                  </a:lnTo>
                  <a:cubicBezTo>
                    <a:pt x="34" y="778"/>
                    <a:pt x="0" y="784"/>
                    <a:pt x="0" y="784"/>
                  </a:cubicBezTo>
                  <a:cubicBezTo>
                    <a:pt x="30" y="784"/>
                    <a:pt x="61" y="783"/>
                    <a:pt x="91" y="780"/>
                  </a:cubicBezTo>
                  <a:lnTo>
                    <a:pt x="91" y="780"/>
                  </a:lnTo>
                  <a:cubicBezTo>
                    <a:pt x="91" y="782"/>
                    <a:pt x="91" y="783"/>
                    <a:pt x="91" y="784"/>
                  </a:cubicBezTo>
                  <a:cubicBezTo>
                    <a:pt x="91" y="814"/>
                    <a:pt x="91" y="845"/>
                    <a:pt x="91" y="875"/>
                  </a:cubicBezTo>
                  <a:cubicBezTo>
                    <a:pt x="99" y="844"/>
                    <a:pt x="107" y="812"/>
                    <a:pt x="115" y="778"/>
                  </a:cubicBezTo>
                  <a:lnTo>
                    <a:pt x="115" y="778"/>
                  </a:lnTo>
                  <a:cubicBezTo>
                    <a:pt x="228" y="767"/>
                    <a:pt x="342" y="738"/>
                    <a:pt x="456" y="693"/>
                  </a:cubicBezTo>
                  <a:cubicBezTo>
                    <a:pt x="608" y="662"/>
                    <a:pt x="760" y="602"/>
                    <a:pt x="882" y="510"/>
                  </a:cubicBezTo>
                  <a:cubicBezTo>
                    <a:pt x="973" y="480"/>
                    <a:pt x="1064" y="419"/>
                    <a:pt x="1125" y="358"/>
                  </a:cubicBezTo>
                  <a:cubicBezTo>
                    <a:pt x="1185" y="328"/>
                    <a:pt x="1216" y="267"/>
                    <a:pt x="1216" y="206"/>
                  </a:cubicBezTo>
                  <a:cubicBezTo>
                    <a:pt x="1216" y="146"/>
                    <a:pt x="1185" y="54"/>
                    <a:pt x="1125" y="24"/>
                  </a:cubicBezTo>
                  <a:cubicBezTo>
                    <a:pt x="1056" y="8"/>
                    <a:pt x="988" y="1"/>
                    <a:pt x="9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6194150" y="4446975"/>
              <a:ext cx="18275" cy="19200"/>
            </a:xfrm>
            <a:custGeom>
              <a:avLst/>
              <a:gdLst/>
              <a:ahLst/>
              <a:cxnLst/>
              <a:rect l="l" t="t" r="r" b="b"/>
              <a:pathLst>
                <a:path w="731" h="768" extrusionOk="0">
                  <a:moveTo>
                    <a:pt x="200" y="0"/>
                  </a:moveTo>
                  <a:cubicBezTo>
                    <a:pt x="174" y="0"/>
                    <a:pt x="148" y="3"/>
                    <a:pt x="122" y="8"/>
                  </a:cubicBezTo>
                  <a:cubicBezTo>
                    <a:pt x="31" y="38"/>
                    <a:pt x="1" y="160"/>
                    <a:pt x="31" y="251"/>
                  </a:cubicBezTo>
                  <a:cubicBezTo>
                    <a:pt x="61" y="312"/>
                    <a:pt x="92" y="373"/>
                    <a:pt x="153" y="434"/>
                  </a:cubicBezTo>
                  <a:cubicBezTo>
                    <a:pt x="213" y="494"/>
                    <a:pt x="304" y="586"/>
                    <a:pt x="396" y="646"/>
                  </a:cubicBezTo>
                  <a:cubicBezTo>
                    <a:pt x="487" y="707"/>
                    <a:pt x="578" y="738"/>
                    <a:pt x="669" y="768"/>
                  </a:cubicBezTo>
                  <a:cubicBezTo>
                    <a:pt x="669" y="768"/>
                    <a:pt x="578" y="707"/>
                    <a:pt x="426" y="586"/>
                  </a:cubicBezTo>
                  <a:cubicBezTo>
                    <a:pt x="335" y="525"/>
                    <a:pt x="274" y="464"/>
                    <a:pt x="183" y="373"/>
                  </a:cubicBezTo>
                  <a:cubicBezTo>
                    <a:pt x="122" y="282"/>
                    <a:pt x="61" y="130"/>
                    <a:pt x="153" y="99"/>
                  </a:cubicBezTo>
                  <a:cubicBezTo>
                    <a:pt x="174" y="94"/>
                    <a:pt x="196" y="91"/>
                    <a:pt x="217" y="91"/>
                  </a:cubicBezTo>
                  <a:cubicBezTo>
                    <a:pt x="316" y="91"/>
                    <a:pt x="412" y="146"/>
                    <a:pt x="487" y="221"/>
                  </a:cubicBezTo>
                  <a:cubicBezTo>
                    <a:pt x="548" y="282"/>
                    <a:pt x="608" y="373"/>
                    <a:pt x="669" y="494"/>
                  </a:cubicBezTo>
                  <a:cubicBezTo>
                    <a:pt x="669" y="586"/>
                    <a:pt x="700" y="677"/>
                    <a:pt x="700" y="768"/>
                  </a:cubicBezTo>
                  <a:cubicBezTo>
                    <a:pt x="730" y="677"/>
                    <a:pt x="730" y="555"/>
                    <a:pt x="700" y="464"/>
                  </a:cubicBezTo>
                  <a:cubicBezTo>
                    <a:pt x="669" y="342"/>
                    <a:pt x="608" y="251"/>
                    <a:pt x="517" y="160"/>
                  </a:cubicBezTo>
                  <a:cubicBezTo>
                    <a:pt x="442" y="59"/>
                    <a:pt x="324"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6026975" y="4485625"/>
              <a:ext cx="69175" cy="39900"/>
            </a:xfrm>
            <a:custGeom>
              <a:avLst/>
              <a:gdLst/>
              <a:ahLst/>
              <a:cxnLst/>
              <a:rect l="l" t="t" r="r" b="b"/>
              <a:pathLst>
                <a:path w="2767" h="1596" extrusionOk="0">
                  <a:moveTo>
                    <a:pt x="745" y="0"/>
                  </a:moveTo>
                  <a:cubicBezTo>
                    <a:pt x="670" y="0"/>
                    <a:pt x="593" y="4"/>
                    <a:pt x="517" y="12"/>
                  </a:cubicBezTo>
                  <a:cubicBezTo>
                    <a:pt x="365" y="43"/>
                    <a:pt x="244" y="43"/>
                    <a:pt x="122" y="103"/>
                  </a:cubicBezTo>
                  <a:cubicBezTo>
                    <a:pt x="92" y="103"/>
                    <a:pt x="31" y="134"/>
                    <a:pt x="0" y="164"/>
                  </a:cubicBezTo>
                  <a:cubicBezTo>
                    <a:pt x="0" y="164"/>
                    <a:pt x="183" y="103"/>
                    <a:pt x="517" y="73"/>
                  </a:cubicBezTo>
                  <a:cubicBezTo>
                    <a:pt x="567" y="69"/>
                    <a:pt x="618" y="67"/>
                    <a:pt x="668" y="67"/>
                  </a:cubicBezTo>
                  <a:cubicBezTo>
                    <a:pt x="1012" y="67"/>
                    <a:pt x="1354" y="157"/>
                    <a:pt x="1672" y="316"/>
                  </a:cubicBezTo>
                  <a:cubicBezTo>
                    <a:pt x="2037" y="499"/>
                    <a:pt x="2341" y="803"/>
                    <a:pt x="2554" y="1137"/>
                  </a:cubicBezTo>
                  <a:cubicBezTo>
                    <a:pt x="2696" y="1393"/>
                    <a:pt x="2732" y="1596"/>
                    <a:pt x="2761" y="1596"/>
                  </a:cubicBezTo>
                  <a:cubicBezTo>
                    <a:pt x="2763" y="1596"/>
                    <a:pt x="2765" y="1595"/>
                    <a:pt x="2766" y="1593"/>
                  </a:cubicBezTo>
                  <a:cubicBezTo>
                    <a:pt x="2766" y="1562"/>
                    <a:pt x="2736" y="1502"/>
                    <a:pt x="2736" y="1471"/>
                  </a:cubicBezTo>
                  <a:cubicBezTo>
                    <a:pt x="2706" y="1350"/>
                    <a:pt x="2645" y="1228"/>
                    <a:pt x="2584" y="1106"/>
                  </a:cubicBezTo>
                  <a:cubicBezTo>
                    <a:pt x="2224" y="415"/>
                    <a:pt x="1512" y="0"/>
                    <a:pt x="7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6031525" y="4416000"/>
              <a:ext cx="12200" cy="69175"/>
            </a:xfrm>
            <a:custGeom>
              <a:avLst/>
              <a:gdLst/>
              <a:ahLst/>
              <a:cxnLst/>
              <a:rect l="l" t="t" r="r" b="b"/>
              <a:pathLst>
                <a:path w="488" h="2767" extrusionOk="0">
                  <a:moveTo>
                    <a:pt x="1" y="1"/>
                  </a:moveTo>
                  <a:lnTo>
                    <a:pt x="1" y="1"/>
                  </a:lnTo>
                  <a:cubicBezTo>
                    <a:pt x="31" y="457"/>
                    <a:pt x="92" y="943"/>
                    <a:pt x="183" y="1399"/>
                  </a:cubicBezTo>
                  <a:cubicBezTo>
                    <a:pt x="274" y="1855"/>
                    <a:pt x="366" y="2311"/>
                    <a:pt x="487" y="2767"/>
                  </a:cubicBezTo>
                  <a:cubicBezTo>
                    <a:pt x="426" y="2311"/>
                    <a:pt x="366" y="1855"/>
                    <a:pt x="274" y="1369"/>
                  </a:cubicBezTo>
                  <a:cubicBezTo>
                    <a:pt x="214" y="913"/>
                    <a:pt x="122" y="45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6114350" y="4497200"/>
              <a:ext cx="49425" cy="9250"/>
            </a:xfrm>
            <a:custGeom>
              <a:avLst/>
              <a:gdLst/>
              <a:ahLst/>
              <a:cxnLst/>
              <a:rect l="l" t="t" r="r" b="b"/>
              <a:pathLst>
                <a:path w="1977" h="370" extrusionOk="0">
                  <a:moveTo>
                    <a:pt x="1962" y="0"/>
                  </a:moveTo>
                  <a:cubicBezTo>
                    <a:pt x="1884" y="0"/>
                    <a:pt x="1493" y="106"/>
                    <a:pt x="1004" y="188"/>
                  </a:cubicBezTo>
                  <a:cubicBezTo>
                    <a:pt x="457" y="279"/>
                    <a:pt x="1" y="340"/>
                    <a:pt x="1" y="370"/>
                  </a:cubicBezTo>
                  <a:cubicBezTo>
                    <a:pt x="335" y="370"/>
                    <a:pt x="670" y="340"/>
                    <a:pt x="1004" y="279"/>
                  </a:cubicBezTo>
                  <a:cubicBezTo>
                    <a:pt x="1338" y="218"/>
                    <a:pt x="1673" y="127"/>
                    <a:pt x="1977" y="5"/>
                  </a:cubicBezTo>
                  <a:cubicBezTo>
                    <a:pt x="1977" y="2"/>
                    <a:pt x="1972" y="0"/>
                    <a:pt x="1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6081675" y="4512325"/>
              <a:ext cx="6875" cy="9325"/>
            </a:xfrm>
            <a:custGeom>
              <a:avLst/>
              <a:gdLst/>
              <a:ahLst/>
              <a:cxnLst/>
              <a:rect l="l" t="t" r="r" b="b"/>
              <a:pathLst>
                <a:path w="275" h="373" extrusionOk="0">
                  <a:moveTo>
                    <a:pt x="11" y="0"/>
                  </a:moveTo>
                  <a:cubicBezTo>
                    <a:pt x="5" y="0"/>
                    <a:pt x="1" y="3"/>
                    <a:pt x="1" y="8"/>
                  </a:cubicBezTo>
                  <a:cubicBezTo>
                    <a:pt x="1" y="38"/>
                    <a:pt x="31" y="99"/>
                    <a:pt x="92" y="190"/>
                  </a:cubicBezTo>
                  <a:cubicBezTo>
                    <a:pt x="183" y="282"/>
                    <a:pt x="214" y="373"/>
                    <a:pt x="244" y="373"/>
                  </a:cubicBezTo>
                  <a:cubicBezTo>
                    <a:pt x="275" y="342"/>
                    <a:pt x="244" y="251"/>
                    <a:pt x="183" y="130"/>
                  </a:cubicBezTo>
                  <a:cubicBezTo>
                    <a:pt x="133" y="55"/>
                    <a:pt x="42"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6065725" y="4499300"/>
              <a:ext cx="8375" cy="5650"/>
            </a:xfrm>
            <a:custGeom>
              <a:avLst/>
              <a:gdLst/>
              <a:ahLst/>
              <a:cxnLst/>
              <a:rect l="l" t="t" r="r" b="b"/>
              <a:pathLst>
                <a:path w="335" h="226" extrusionOk="0">
                  <a:moveTo>
                    <a:pt x="32" y="0"/>
                  </a:moveTo>
                  <a:cubicBezTo>
                    <a:pt x="19" y="0"/>
                    <a:pt x="9" y="4"/>
                    <a:pt x="1" y="12"/>
                  </a:cubicBezTo>
                  <a:cubicBezTo>
                    <a:pt x="1" y="12"/>
                    <a:pt x="61" y="73"/>
                    <a:pt x="153" y="134"/>
                  </a:cubicBezTo>
                  <a:cubicBezTo>
                    <a:pt x="213" y="195"/>
                    <a:pt x="305" y="225"/>
                    <a:pt x="305" y="225"/>
                  </a:cubicBezTo>
                  <a:cubicBezTo>
                    <a:pt x="335" y="195"/>
                    <a:pt x="274" y="134"/>
                    <a:pt x="183" y="73"/>
                  </a:cubicBezTo>
                  <a:cubicBezTo>
                    <a:pt x="116" y="29"/>
                    <a:pt x="66"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6046725" y="4494075"/>
              <a:ext cx="10675" cy="3275"/>
            </a:xfrm>
            <a:custGeom>
              <a:avLst/>
              <a:gdLst/>
              <a:ahLst/>
              <a:cxnLst/>
              <a:rect l="l" t="t" r="r" b="b"/>
              <a:pathLst>
                <a:path w="427" h="131" extrusionOk="0">
                  <a:moveTo>
                    <a:pt x="148" y="0"/>
                  </a:moveTo>
                  <a:cubicBezTo>
                    <a:pt x="60" y="0"/>
                    <a:pt x="1" y="45"/>
                    <a:pt x="1" y="69"/>
                  </a:cubicBezTo>
                  <a:cubicBezTo>
                    <a:pt x="1" y="79"/>
                    <a:pt x="11" y="83"/>
                    <a:pt x="29" y="83"/>
                  </a:cubicBezTo>
                  <a:cubicBezTo>
                    <a:pt x="65" y="83"/>
                    <a:pt x="132" y="69"/>
                    <a:pt x="214" y="69"/>
                  </a:cubicBezTo>
                  <a:cubicBezTo>
                    <a:pt x="305" y="100"/>
                    <a:pt x="396" y="130"/>
                    <a:pt x="396" y="130"/>
                  </a:cubicBezTo>
                  <a:cubicBezTo>
                    <a:pt x="426" y="100"/>
                    <a:pt x="366" y="9"/>
                    <a:pt x="214" y="9"/>
                  </a:cubicBezTo>
                  <a:cubicBezTo>
                    <a:pt x="190" y="3"/>
                    <a:pt x="168" y="0"/>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6033825" y="4493950"/>
              <a:ext cx="5325" cy="2625"/>
            </a:xfrm>
            <a:custGeom>
              <a:avLst/>
              <a:gdLst/>
              <a:ahLst/>
              <a:cxnLst/>
              <a:rect l="l" t="t" r="r" b="b"/>
              <a:pathLst>
                <a:path w="213" h="105" extrusionOk="0">
                  <a:moveTo>
                    <a:pt x="59" y="1"/>
                  </a:moveTo>
                  <a:cubicBezTo>
                    <a:pt x="30" y="1"/>
                    <a:pt x="0" y="22"/>
                    <a:pt x="0" y="44"/>
                  </a:cubicBezTo>
                  <a:cubicBezTo>
                    <a:pt x="0" y="44"/>
                    <a:pt x="30" y="74"/>
                    <a:pt x="91" y="105"/>
                  </a:cubicBezTo>
                  <a:cubicBezTo>
                    <a:pt x="152" y="105"/>
                    <a:pt x="213" y="105"/>
                    <a:pt x="213" y="74"/>
                  </a:cubicBezTo>
                  <a:cubicBezTo>
                    <a:pt x="213" y="44"/>
                    <a:pt x="152" y="14"/>
                    <a:pt x="91" y="14"/>
                  </a:cubicBezTo>
                  <a:cubicBezTo>
                    <a:pt x="82" y="5"/>
                    <a:pt x="71" y="1"/>
                    <a:pt x="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5467700" y="3769200"/>
              <a:ext cx="737125" cy="709150"/>
            </a:xfrm>
            <a:custGeom>
              <a:avLst/>
              <a:gdLst/>
              <a:ahLst/>
              <a:cxnLst/>
              <a:rect l="l" t="t" r="r" b="b"/>
              <a:pathLst>
                <a:path w="29485" h="28366" extrusionOk="0">
                  <a:moveTo>
                    <a:pt x="18528" y="0"/>
                  </a:moveTo>
                  <a:cubicBezTo>
                    <a:pt x="18249" y="0"/>
                    <a:pt x="18086" y="37"/>
                    <a:pt x="18086" y="37"/>
                  </a:cubicBezTo>
                  <a:cubicBezTo>
                    <a:pt x="9332" y="219"/>
                    <a:pt x="0" y="21131"/>
                    <a:pt x="0" y="21131"/>
                  </a:cubicBezTo>
                  <a:lnTo>
                    <a:pt x="13101" y="22499"/>
                  </a:lnTo>
                  <a:lnTo>
                    <a:pt x="17295" y="12924"/>
                  </a:lnTo>
                  <a:lnTo>
                    <a:pt x="20609" y="28365"/>
                  </a:lnTo>
                  <a:lnTo>
                    <a:pt x="29484" y="26845"/>
                  </a:lnTo>
                  <a:cubicBezTo>
                    <a:pt x="29484" y="26845"/>
                    <a:pt x="26141" y="14414"/>
                    <a:pt x="25137" y="9216"/>
                  </a:cubicBezTo>
                  <a:cubicBezTo>
                    <a:pt x="23516" y="758"/>
                    <a:pt x="19805" y="0"/>
                    <a:pt x="18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967700" y="4412200"/>
              <a:ext cx="247750" cy="75250"/>
            </a:xfrm>
            <a:custGeom>
              <a:avLst/>
              <a:gdLst/>
              <a:ahLst/>
              <a:cxnLst/>
              <a:rect l="l" t="t" r="r" b="b"/>
              <a:pathLst>
                <a:path w="9910" h="3010" extrusionOk="0">
                  <a:moveTo>
                    <a:pt x="9697" y="1"/>
                  </a:moveTo>
                  <a:lnTo>
                    <a:pt x="1" y="1885"/>
                  </a:lnTo>
                  <a:lnTo>
                    <a:pt x="274" y="3010"/>
                  </a:lnTo>
                  <a:lnTo>
                    <a:pt x="9910" y="1186"/>
                  </a:lnTo>
                  <a:lnTo>
                    <a:pt x="969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5802325" y="3982800"/>
              <a:ext cx="17975" cy="7000"/>
            </a:xfrm>
            <a:custGeom>
              <a:avLst/>
              <a:gdLst/>
              <a:ahLst/>
              <a:cxnLst/>
              <a:rect l="l" t="t" r="r" b="b"/>
              <a:pathLst>
                <a:path w="719" h="280" extrusionOk="0">
                  <a:moveTo>
                    <a:pt x="657" y="1"/>
                  </a:moveTo>
                  <a:cubicBezTo>
                    <a:pt x="594" y="1"/>
                    <a:pt x="486" y="27"/>
                    <a:pt x="354" y="64"/>
                  </a:cubicBezTo>
                  <a:cubicBezTo>
                    <a:pt x="141" y="125"/>
                    <a:pt x="20" y="155"/>
                    <a:pt x="20" y="216"/>
                  </a:cubicBezTo>
                  <a:cubicBezTo>
                    <a:pt x="1" y="254"/>
                    <a:pt x="63" y="280"/>
                    <a:pt x="164" y="280"/>
                  </a:cubicBezTo>
                  <a:cubicBezTo>
                    <a:pt x="226" y="280"/>
                    <a:pt x="303" y="270"/>
                    <a:pt x="384" y="247"/>
                  </a:cubicBezTo>
                  <a:cubicBezTo>
                    <a:pt x="597" y="186"/>
                    <a:pt x="719" y="95"/>
                    <a:pt x="719" y="34"/>
                  </a:cubicBezTo>
                  <a:cubicBezTo>
                    <a:pt x="719" y="11"/>
                    <a:pt x="697" y="1"/>
                    <a:pt x="6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5856750" y="3967925"/>
              <a:ext cx="38025" cy="6675"/>
            </a:xfrm>
            <a:custGeom>
              <a:avLst/>
              <a:gdLst/>
              <a:ahLst/>
              <a:cxnLst/>
              <a:rect l="l" t="t" r="r" b="b"/>
              <a:pathLst>
                <a:path w="1521" h="267" extrusionOk="0">
                  <a:moveTo>
                    <a:pt x="1013" y="1"/>
                  </a:moveTo>
                  <a:cubicBezTo>
                    <a:pt x="925" y="1"/>
                    <a:pt x="829" y="7"/>
                    <a:pt x="730" y="21"/>
                  </a:cubicBezTo>
                  <a:cubicBezTo>
                    <a:pt x="305" y="51"/>
                    <a:pt x="1" y="173"/>
                    <a:pt x="1" y="234"/>
                  </a:cubicBezTo>
                  <a:cubicBezTo>
                    <a:pt x="1" y="257"/>
                    <a:pt x="50" y="267"/>
                    <a:pt x="134" y="267"/>
                  </a:cubicBezTo>
                  <a:cubicBezTo>
                    <a:pt x="270" y="267"/>
                    <a:pt x="498" y="241"/>
                    <a:pt x="761" y="203"/>
                  </a:cubicBezTo>
                  <a:cubicBezTo>
                    <a:pt x="1004" y="203"/>
                    <a:pt x="1277" y="173"/>
                    <a:pt x="1521" y="112"/>
                  </a:cubicBezTo>
                  <a:cubicBezTo>
                    <a:pt x="1521" y="65"/>
                    <a:pt x="1306" y="1"/>
                    <a:pt x="1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5922875" y="3991175"/>
              <a:ext cx="14450" cy="35800"/>
            </a:xfrm>
            <a:custGeom>
              <a:avLst/>
              <a:gdLst/>
              <a:ahLst/>
              <a:cxnLst/>
              <a:rect l="l" t="t" r="r" b="b"/>
              <a:pathLst>
                <a:path w="578" h="1432" extrusionOk="0">
                  <a:moveTo>
                    <a:pt x="40" y="1"/>
                  </a:moveTo>
                  <a:cubicBezTo>
                    <a:pt x="36" y="1"/>
                    <a:pt x="33" y="1"/>
                    <a:pt x="31" y="3"/>
                  </a:cubicBezTo>
                  <a:cubicBezTo>
                    <a:pt x="0" y="246"/>
                    <a:pt x="61" y="519"/>
                    <a:pt x="183" y="763"/>
                  </a:cubicBezTo>
                  <a:cubicBezTo>
                    <a:pt x="304" y="1158"/>
                    <a:pt x="456" y="1431"/>
                    <a:pt x="517" y="1431"/>
                  </a:cubicBezTo>
                  <a:cubicBezTo>
                    <a:pt x="578" y="1431"/>
                    <a:pt x="517" y="1067"/>
                    <a:pt x="365" y="671"/>
                  </a:cubicBezTo>
                  <a:cubicBezTo>
                    <a:pt x="249" y="295"/>
                    <a:pt x="105" y="1"/>
                    <a:pt x="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944900" y="4063425"/>
              <a:ext cx="12200" cy="36500"/>
            </a:xfrm>
            <a:custGeom>
              <a:avLst/>
              <a:gdLst/>
              <a:ahLst/>
              <a:cxnLst/>
              <a:rect l="l" t="t" r="r" b="b"/>
              <a:pathLst>
                <a:path w="488" h="1460" extrusionOk="0">
                  <a:moveTo>
                    <a:pt x="62" y="0"/>
                  </a:moveTo>
                  <a:cubicBezTo>
                    <a:pt x="1" y="0"/>
                    <a:pt x="62" y="365"/>
                    <a:pt x="153" y="760"/>
                  </a:cubicBezTo>
                  <a:cubicBezTo>
                    <a:pt x="274" y="1155"/>
                    <a:pt x="396" y="1459"/>
                    <a:pt x="457" y="1459"/>
                  </a:cubicBezTo>
                  <a:cubicBezTo>
                    <a:pt x="487" y="1459"/>
                    <a:pt x="457" y="1095"/>
                    <a:pt x="365" y="699"/>
                  </a:cubicBezTo>
                  <a:cubicBezTo>
                    <a:pt x="244" y="304"/>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5963900" y="4137125"/>
              <a:ext cx="11425" cy="36500"/>
            </a:xfrm>
            <a:custGeom>
              <a:avLst/>
              <a:gdLst/>
              <a:ahLst/>
              <a:cxnLst/>
              <a:rect l="l" t="t" r="r" b="b"/>
              <a:pathLst>
                <a:path w="457" h="1460" extrusionOk="0">
                  <a:moveTo>
                    <a:pt x="61" y="1"/>
                  </a:moveTo>
                  <a:cubicBezTo>
                    <a:pt x="1" y="1"/>
                    <a:pt x="31" y="335"/>
                    <a:pt x="153" y="761"/>
                  </a:cubicBezTo>
                  <a:cubicBezTo>
                    <a:pt x="244" y="1156"/>
                    <a:pt x="365" y="1460"/>
                    <a:pt x="426" y="1460"/>
                  </a:cubicBezTo>
                  <a:cubicBezTo>
                    <a:pt x="457" y="1186"/>
                    <a:pt x="426" y="943"/>
                    <a:pt x="335" y="700"/>
                  </a:cubicBezTo>
                  <a:cubicBezTo>
                    <a:pt x="244" y="305"/>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5982150" y="4210075"/>
              <a:ext cx="11425" cy="37250"/>
            </a:xfrm>
            <a:custGeom>
              <a:avLst/>
              <a:gdLst/>
              <a:ahLst/>
              <a:cxnLst/>
              <a:rect l="l" t="t" r="r" b="b"/>
              <a:pathLst>
                <a:path w="457" h="1490" extrusionOk="0">
                  <a:moveTo>
                    <a:pt x="31" y="1"/>
                  </a:moveTo>
                  <a:cubicBezTo>
                    <a:pt x="0" y="1"/>
                    <a:pt x="31" y="365"/>
                    <a:pt x="122" y="761"/>
                  </a:cubicBezTo>
                  <a:cubicBezTo>
                    <a:pt x="213" y="1186"/>
                    <a:pt x="334" y="1490"/>
                    <a:pt x="395" y="1490"/>
                  </a:cubicBezTo>
                  <a:cubicBezTo>
                    <a:pt x="456" y="1460"/>
                    <a:pt x="426" y="1125"/>
                    <a:pt x="304" y="730"/>
                  </a:cubicBezTo>
                  <a:cubicBezTo>
                    <a:pt x="213" y="305"/>
                    <a:pt x="9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5999625" y="4283800"/>
              <a:ext cx="11425" cy="37250"/>
            </a:xfrm>
            <a:custGeom>
              <a:avLst/>
              <a:gdLst/>
              <a:ahLst/>
              <a:cxnLst/>
              <a:rect l="l" t="t" r="r" b="b"/>
              <a:pathLst>
                <a:path w="457" h="1490" extrusionOk="0">
                  <a:moveTo>
                    <a:pt x="31" y="0"/>
                  </a:moveTo>
                  <a:cubicBezTo>
                    <a:pt x="0" y="0"/>
                    <a:pt x="31" y="365"/>
                    <a:pt x="122" y="760"/>
                  </a:cubicBezTo>
                  <a:cubicBezTo>
                    <a:pt x="213" y="1185"/>
                    <a:pt x="335" y="1489"/>
                    <a:pt x="395" y="1489"/>
                  </a:cubicBezTo>
                  <a:cubicBezTo>
                    <a:pt x="456" y="1489"/>
                    <a:pt x="395" y="1125"/>
                    <a:pt x="304" y="729"/>
                  </a:cubicBezTo>
                  <a:cubicBezTo>
                    <a:pt x="213" y="334"/>
                    <a:pt x="91"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6016325" y="4358250"/>
              <a:ext cx="11425" cy="36500"/>
            </a:xfrm>
            <a:custGeom>
              <a:avLst/>
              <a:gdLst/>
              <a:ahLst/>
              <a:cxnLst/>
              <a:rect l="l" t="t" r="r" b="b"/>
              <a:pathLst>
                <a:path w="457" h="1460" extrusionOk="0">
                  <a:moveTo>
                    <a:pt x="62" y="1"/>
                  </a:moveTo>
                  <a:cubicBezTo>
                    <a:pt x="1" y="1"/>
                    <a:pt x="31" y="335"/>
                    <a:pt x="123" y="761"/>
                  </a:cubicBezTo>
                  <a:cubicBezTo>
                    <a:pt x="214" y="1156"/>
                    <a:pt x="335" y="1460"/>
                    <a:pt x="396" y="1460"/>
                  </a:cubicBezTo>
                  <a:cubicBezTo>
                    <a:pt x="457" y="1460"/>
                    <a:pt x="426" y="1125"/>
                    <a:pt x="335" y="700"/>
                  </a:cubicBezTo>
                  <a:cubicBezTo>
                    <a:pt x="214" y="305"/>
                    <a:pt x="92" y="1"/>
                    <a:pt x="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6033050" y="4432725"/>
              <a:ext cx="6875" cy="18275"/>
            </a:xfrm>
            <a:custGeom>
              <a:avLst/>
              <a:gdLst/>
              <a:ahLst/>
              <a:cxnLst/>
              <a:rect l="l" t="t" r="r" b="b"/>
              <a:pathLst>
                <a:path w="275" h="731" extrusionOk="0">
                  <a:moveTo>
                    <a:pt x="31" y="1"/>
                  </a:moveTo>
                  <a:cubicBezTo>
                    <a:pt x="1" y="1"/>
                    <a:pt x="1" y="153"/>
                    <a:pt x="31" y="365"/>
                  </a:cubicBezTo>
                  <a:cubicBezTo>
                    <a:pt x="92" y="578"/>
                    <a:pt x="153" y="730"/>
                    <a:pt x="213" y="730"/>
                  </a:cubicBezTo>
                  <a:cubicBezTo>
                    <a:pt x="274" y="730"/>
                    <a:pt x="274" y="548"/>
                    <a:pt x="213" y="335"/>
                  </a:cubicBezTo>
                  <a:cubicBezTo>
                    <a:pt x="183" y="122"/>
                    <a:pt x="6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4980600" y="3576325"/>
              <a:ext cx="654300" cy="693800"/>
            </a:xfrm>
            <a:custGeom>
              <a:avLst/>
              <a:gdLst/>
              <a:ahLst/>
              <a:cxnLst/>
              <a:rect l="l" t="t" r="r" b="b"/>
              <a:pathLst>
                <a:path w="26172" h="27752" extrusionOk="0">
                  <a:moveTo>
                    <a:pt x="4894" y="1"/>
                  </a:moveTo>
                  <a:lnTo>
                    <a:pt x="3709" y="92"/>
                  </a:lnTo>
                  <a:lnTo>
                    <a:pt x="457" y="7448"/>
                  </a:lnTo>
                  <a:lnTo>
                    <a:pt x="2463" y="15472"/>
                  </a:lnTo>
                  <a:cubicBezTo>
                    <a:pt x="3526" y="19211"/>
                    <a:pt x="517" y="23983"/>
                    <a:pt x="1" y="27296"/>
                  </a:cubicBezTo>
                  <a:lnTo>
                    <a:pt x="17296" y="27752"/>
                  </a:lnTo>
                  <a:lnTo>
                    <a:pt x="18147" y="16384"/>
                  </a:lnTo>
                  <a:lnTo>
                    <a:pt x="18724" y="21430"/>
                  </a:lnTo>
                  <a:lnTo>
                    <a:pt x="26171" y="22372"/>
                  </a:lnTo>
                  <a:lnTo>
                    <a:pt x="22159" y="8147"/>
                  </a:lnTo>
                  <a:cubicBezTo>
                    <a:pt x="20048" y="149"/>
                    <a:pt x="13284" y="61"/>
                    <a:pt x="12989" y="61"/>
                  </a:cubicBezTo>
                  <a:cubicBezTo>
                    <a:pt x="12983" y="61"/>
                    <a:pt x="12980" y="62"/>
                    <a:pt x="12980" y="62"/>
                  </a:cubicBezTo>
                  <a:lnTo>
                    <a:pt x="489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5146250" y="3179675"/>
              <a:ext cx="220400" cy="396675"/>
            </a:xfrm>
            <a:custGeom>
              <a:avLst/>
              <a:gdLst/>
              <a:ahLst/>
              <a:cxnLst/>
              <a:rect l="l" t="t" r="r" b="b"/>
              <a:pathLst>
                <a:path w="8816" h="15867" extrusionOk="0">
                  <a:moveTo>
                    <a:pt x="4195" y="0"/>
                  </a:moveTo>
                  <a:lnTo>
                    <a:pt x="1" y="3769"/>
                  </a:lnTo>
                  <a:lnTo>
                    <a:pt x="62" y="15836"/>
                  </a:lnTo>
                  <a:lnTo>
                    <a:pt x="5928" y="15867"/>
                  </a:lnTo>
                  <a:cubicBezTo>
                    <a:pt x="5806" y="15228"/>
                    <a:pt x="6050" y="12888"/>
                    <a:pt x="6050" y="12888"/>
                  </a:cubicBezTo>
                  <a:cubicBezTo>
                    <a:pt x="6050" y="12888"/>
                    <a:pt x="8512" y="12614"/>
                    <a:pt x="8664" y="10213"/>
                  </a:cubicBezTo>
                  <a:cubicBezTo>
                    <a:pt x="8816" y="7781"/>
                    <a:pt x="8664" y="2189"/>
                    <a:pt x="8664" y="2189"/>
                  </a:cubicBezTo>
                  <a:lnTo>
                    <a:pt x="419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327875" y="3327850"/>
              <a:ext cx="18250" cy="15450"/>
            </a:xfrm>
            <a:custGeom>
              <a:avLst/>
              <a:gdLst/>
              <a:ahLst/>
              <a:cxnLst/>
              <a:rect l="l" t="t" r="r" b="b"/>
              <a:pathLst>
                <a:path w="730" h="618" extrusionOk="0">
                  <a:moveTo>
                    <a:pt x="396" y="0"/>
                  </a:moveTo>
                  <a:cubicBezTo>
                    <a:pt x="122" y="0"/>
                    <a:pt x="0" y="335"/>
                    <a:pt x="183" y="517"/>
                  </a:cubicBezTo>
                  <a:cubicBezTo>
                    <a:pt x="243" y="587"/>
                    <a:pt x="322" y="617"/>
                    <a:pt x="401" y="617"/>
                  </a:cubicBezTo>
                  <a:cubicBezTo>
                    <a:pt x="565" y="617"/>
                    <a:pt x="730" y="488"/>
                    <a:pt x="730" y="304"/>
                  </a:cubicBezTo>
                  <a:cubicBezTo>
                    <a:pt x="700" y="12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5325600" y="3320250"/>
              <a:ext cx="32700" cy="9975"/>
            </a:xfrm>
            <a:custGeom>
              <a:avLst/>
              <a:gdLst/>
              <a:ahLst/>
              <a:cxnLst/>
              <a:rect l="l" t="t" r="r" b="b"/>
              <a:pathLst>
                <a:path w="1308" h="399" extrusionOk="0">
                  <a:moveTo>
                    <a:pt x="669" y="0"/>
                  </a:moveTo>
                  <a:cubicBezTo>
                    <a:pt x="487" y="0"/>
                    <a:pt x="335" y="31"/>
                    <a:pt x="183" y="152"/>
                  </a:cubicBezTo>
                  <a:cubicBezTo>
                    <a:pt x="61" y="213"/>
                    <a:pt x="0" y="274"/>
                    <a:pt x="31" y="304"/>
                  </a:cubicBezTo>
                  <a:cubicBezTo>
                    <a:pt x="35" y="313"/>
                    <a:pt x="44" y="317"/>
                    <a:pt x="57" y="317"/>
                  </a:cubicBezTo>
                  <a:cubicBezTo>
                    <a:pt x="126" y="317"/>
                    <a:pt x="314" y="210"/>
                    <a:pt x="562" y="210"/>
                  </a:cubicBezTo>
                  <a:cubicBezTo>
                    <a:pt x="587" y="210"/>
                    <a:pt x="612" y="211"/>
                    <a:pt x="639" y="213"/>
                  </a:cubicBezTo>
                  <a:cubicBezTo>
                    <a:pt x="947" y="241"/>
                    <a:pt x="1178" y="399"/>
                    <a:pt x="1236" y="399"/>
                  </a:cubicBezTo>
                  <a:cubicBezTo>
                    <a:pt x="1241" y="399"/>
                    <a:pt x="1244" y="398"/>
                    <a:pt x="1246" y="396"/>
                  </a:cubicBezTo>
                  <a:cubicBezTo>
                    <a:pt x="1307" y="396"/>
                    <a:pt x="1246" y="304"/>
                    <a:pt x="1155" y="213"/>
                  </a:cubicBezTo>
                  <a:cubicBezTo>
                    <a:pt x="1003" y="92"/>
                    <a:pt x="851" y="3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5237450" y="3326325"/>
              <a:ext cx="18250" cy="15450"/>
            </a:xfrm>
            <a:custGeom>
              <a:avLst/>
              <a:gdLst/>
              <a:ahLst/>
              <a:cxnLst/>
              <a:rect l="l" t="t" r="r" b="b"/>
              <a:pathLst>
                <a:path w="730" h="618" extrusionOk="0">
                  <a:moveTo>
                    <a:pt x="426" y="1"/>
                  </a:moveTo>
                  <a:cubicBezTo>
                    <a:pt x="122" y="1"/>
                    <a:pt x="0" y="335"/>
                    <a:pt x="183" y="517"/>
                  </a:cubicBezTo>
                  <a:cubicBezTo>
                    <a:pt x="252" y="587"/>
                    <a:pt x="335" y="618"/>
                    <a:pt x="415" y="618"/>
                  </a:cubicBezTo>
                  <a:cubicBezTo>
                    <a:pt x="579" y="618"/>
                    <a:pt x="730" y="489"/>
                    <a:pt x="730" y="305"/>
                  </a:cubicBezTo>
                  <a:cubicBezTo>
                    <a:pt x="730" y="153"/>
                    <a:pt x="578" y="1"/>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5235175" y="3319300"/>
              <a:ext cx="31925" cy="9425"/>
            </a:xfrm>
            <a:custGeom>
              <a:avLst/>
              <a:gdLst/>
              <a:ahLst/>
              <a:cxnLst/>
              <a:rect l="l" t="t" r="r" b="b"/>
              <a:pathLst>
                <a:path w="1277" h="377" extrusionOk="0">
                  <a:moveTo>
                    <a:pt x="575" y="0"/>
                  </a:moveTo>
                  <a:cubicBezTo>
                    <a:pt x="433" y="0"/>
                    <a:pt x="308" y="55"/>
                    <a:pt x="183" y="130"/>
                  </a:cubicBezTo>
                  <a:cubicBezTo>
                    <a:pt x="61" y="190"/>
                    <a:pt x="0" y="251"/>
                    <a:pt x="31" y="312"/>
                  </a:cubicBezTo>
                  <a:cubicBezTo>
                    <a:pt x="36" y="315"/>
                    <a:pt x="43" y="316"/>
                    <a:pt x="52" y="316"/>
                  </a:cubicBezTo>
                  <a:cubicBezTo>
                    <a:pt x="136" y="316"/>
                    <a:pt x="365" y="190"/>
                    <a:pt x="669" y="190"/>
                  </a:cubicBezTo>
                  <a:cubicBezTo>
                    <a:pt x="978" y="218"/>
                    <a:pt x="1183" y="376"/>
                    <a:pt x="1260" y="376"/>
                  </a:cubicBezTo>
                  <a:cubicBezTo>
                    <a:pt x="1267" y="376"/>
                    <a:pt x="1272" y="375"/>
                    <a:pt x="1277" y="373"/>
                  </a:cubicBezTo>
                  <a:cubicBezTo>
                    <a:pt x="1277" y="342"/>
                    <a:pt x="1246" y="282"/>
                    <a:pt x="1155" y="190"/>
                  </a:cubicBezTo>
                  <a:cubicBezTo>
                    <a:pt x="1034" y="69"/>
                    <a:pt x="851" y="8"/>
                    <a:pt x="669" y="8"/>
                  </a:cubicBezTo>
                  <a:cubicBezTo>
                    <a:pt x="637" y="3"/>
                    <a:pt x="605"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294450" y="3325575"/>
              <a:ext cx="22800" cy="73525"/>
            </a:xfrm>
            <a:custGeom>
              <a:avLst/>
              <a:gdLst/>
              <a:ahLst/>
              <a:cxnLst/>
              <a:rect l="l" t="t" r="r" b="b"/>
              <a:pathLst>
                <a:path w="912" h="2941" extrusionOk="0">
                  <a:moveTo>
                    <a:pt x="0" y="0"/>
                  </a:moveTo>
                  <a:lnTo>
                    <a:pt x="0" y="0"/>
                  </a:lnTo>
                  <a:cubicBezTo>
                    <a:pt x="122" y="608"/>
                    <a:pt x="274" y="1216"/>
                    <a:pt x="486" y="1794"/>
                  </a:cubicBezTo>
                  <a:lnTo>
                    <a:pt x="730" y="2493"/>
                  </a:lnTo>
                  <a:cubicBezTo>
                    <a:pt x="760" y="2584"/>
                    <a:pt x="790" y="2675"/>
                    <a:pt x="790" y="2766"/>
                  </a:cubicBezTo>
                  <a:cubicBezTo>
                    <a:pt x="760" y="2827"/>
                    <a:pt x="669" y="2827"/>
                    <a:pt x="578" y="2827"/>
                  </a:cubicBezTo>
                  <a:cubicBezTo>
                    <a:pt x="395" y="2827"/>
                    <a:pt x="213" y="2857"/>
                    <a:pt x="30" y="2918"/>
                  </a:cubicBezTo>
                  <a:cubicBezTo>
                    <a:pt x="122" y="2933"/>
                    <a:pt x="213" y="2941"/>
                    <a:pt x="308" y="2941"/>
                  </a:cubicBezTo>
                  <a:cubicBezTo>
                    <a:pt x="403" y="2941"/>
                    <a:pt x="502" y="2933"/>
                    <a:pt x="608" y="2918"/>
                  </a:cubicBezTo>
                  <a:lnTo>
                    <a:pt x="730" y="2918"/>
                  </a:lnTo>
                  <a:cubicBezTo>
                    <a:pt x="790" y="2918"/>
                    <a:pt x="851" y="2857"/>
                    <a:pt x="881" y="2797"/>
                  </a:cubicBezTo>
                  <a:cubicBezTo>
                    <a:pt x="912" y="2675"/>
                    <a:pt x="912" y="2553"/>
                    <a:pt x="851" y="2462"/>
                  </a:cubicBezTo>
                  <a:lnTo>
                    <a:pt x="638" y="1763"/>
                  </a:lnTo>
                  <a:cubicBezTo>
                    <a:pt x="456" y="1155"/>
                    <a:pt x="243" y="57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5263275" y="3406125"/>
              <a:ext cx="44875" cy="23250"/>
            </a:xfrm>
            <a:custGeom>
              <a:avLst/>
              <a:gdLst/>
              <a:ahLst/>
              <a:cxnLst/>
              <a:rect l="l" t="t" r="r" b="b"/>
              <a:pathLst>
                <a:path w="1795" h="930" extrusionOk="0">
                  <a:moveTo>
                    <a:pt x="183" y="0"/>
                  </a:moveTo>
                  <a:cubicBezTo>
                    <a:pt x="183" y="0"/>
                    <a:pt x="1" y="578"/>
                    <a:pt x="700" y="851"/>
                  </a:cubicBezTo>
                  <a:cubicBezTo>
                    <a:pt x="815" y="904"/>
                    <a:pt x="936" y="929"/>
                    <a:pt x="1055" y="929"/>
                  </a:cubicBezTo>
                  <a:cubicBezTo>
                    <a:pt x="1343" y="929"/>
                    <a:pt x="1622" y="784"/>
                    <a:pt x="1794" y="547"/>
                  </a:cubicBezTo>
                  <a:cubicBezTo>
                    <a:pt x="1217" y="486"/>
                    <a:pt x="669" y="304"/>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5217700" y="3474500"/>
              <a:ext cx="79800" cy="41975"/>
            </a:xfrm>
            <a:custGeom>
              <a:avLst/>
              <a:gdLst/>
              <a:ahLst/>
              <a:cxnLst/>
              <a:rect l="l" t="t" r="r" b="b"/>
              <a:pathLst>
                <a:path w="3192" h="1679" extrusionOk="0">
                  <a:moveTo>
                    <a:pt x="0" y="1"/>
                  </a:moveTo>
                  <a:cubicBezTo>
                    <a:pt x="0" y="1"/>
                    <a:pt x="683" y="1678"/>
                    <a:pt x="2927" y="1678"/>
                  </a:cubicBezTo>
                  <a:cubicBezTo>
                    <a:pt x="3004" y="1678"/>
                    <a:pt x="3081" y="1676"/>
                    <a:pt x="3161" y="1672"/>
                  </a:cubicBezTo>
                  <a:lnTo>
                    <a:pt x="3192" y="1095"/>
                  </a:lnTo>
                  <a:cubicBezTo>
                    <a:pt x="2037" y="1034"/>
                    <a:pt x="942" y="66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5046725" y="3136250"/>
              <a:ext cx="335875" cy="349675"/>
            </a:xfrm>
            <a:custGeom>
              <a:avLst/>
              <a:gdLst/>
              <a:ahLst/>
              <a:cxnLst/>
              <a:rect l="l" t="t" r="r" b="b"/>
              <a:pathLst>
                <a:path w="13435" h="13987" extrusionOk="0">
                  <a:moveTo>
                    <a:pt x="6866" y="0"/>
                  </a:moveTo>
                  <a:cubicBezTo>
                    <a:pt x="6739" y="0"/>
                    <a:pt x="6647" y="5"/>
                    <a:pt x="6596" y="5"/>
                  </a:cubicBezTo>
                  <a:cubicBezTo>
                    <a:pt x="6596" y="5"/>
                    <a:pt x="6539" y="1"/>
                    <a:pt x="6437" y="1"/>
                  </a:cubicBezTo>
                  <a:cubicBezTo>
                    <a:pt x="5538" y="1"/>
                    <a:pt x="1110" y="295"/>
                    <a:pt x="182" y="6023"/>
                  </a:cubicBezTo>
                  <a:cubicBezTo>
                    <a:pt x="152" y="6236"/>
                    <a:pt x="91" y="6783"/>
                    <a:pt x="61" y="7239"/>
                  </a:cubicBezTo>
                  <a:cubicBezTo>
                    <a:pt x="61" y="7239"/>
                    <a:pt x="61" y="7269"/>
                    <a:pt x="61" y="7482"/>
                  </a:cubicBezTo>
                  <a:cubicBezTo>
                    <a:pt x="30" y="7695"/>
                    <a:pt x="0" y="7847"/>
                    <a:pt x="0" y="7968"/>
                  </a:cubicBezTo>
                  <a:cubicBezTo>
                    <a:pt x="0" y="9549"/>
                    <a:pt x="456" y="13196"/>
                    <a:pt x="4134" y="13987"/>
                  </a:cubicBezTo>
                  <a:lnTo>
                    <a:pt x="4134" y="8637"/>
                  </a:lnTo>
                  <a:lnTo>
                    <a:pt x="4499" y="8667"/>
                  </a:lnTo>
                  <a:cubicBezTo>
                    <a:pt x="4499" y="8667"/>
                    <a:pt x="7538" y="6996"/>
                    <a:pt x="8298" y="3470"/>
                  </a:cubicBezTo>
                  <a:cubicBezTo>
                    <a:pt x="8420" y="4199"/>
                    <a:pt x="8602" y="5689"/>
                    <a:pt x="8328" y="6631"/>
                  </a:cubicBezTo>
                  <a:lnTo>
                    <a:pt x="12645" y="7330"/>
                  </a:lnTo>
                  <a:cubicBezTo>
                    <a:pt x="13070" y="6357"/>
                    <a:pt x="13131" y="5294"/>
                    <a:pt x="12857" y="4290"/>
                  </a:cubicBezTo>
                  <a:lnTo>
                    <a:pt x="12857" y="4290"/>
                  </a:lnTo>
                  <a:cubicBezTo>
                    <a:pt x="13070" y="4868"/>
                    <a:pt x="13222" y="5476"/>
                    <a:pt x="13253" y="6084"/>
                  </a:cubicBezTo>
                  <a:cubicBezTo>
                    <a:pt x="13344" y="6935"/>
                    <a:pt x="13222" y="7452"/>
                    <a:pt x="13253" y="7452"/>
                  </a:cubicBezTo>
                  <a:cubicBezTo>
                    <a:pt x="13313" y="7360"/>
                    <a:pt x="13344" y="7239"/>
                    <a:pt x="13344" y="7117"/>
                  </a:cubicBezTo>
                  <a:cubicBezTo>
                    <a:pt x="13405" y="6783"/>
                    <a:pt x="13435" y="6418"/>
                    <a:pt x="13405" y="6084"/>
                  </a:cubicBezTo>
                  <a:cubicBezTo>
                    <a:pt x="13374" y="4169"/>
                    <a:pt x="12341" y="2376"/>
                    <a:pt x="10699" y="1342"/>
                  </a:cubicBezTo>
                  <a:cubicBezTo>
                    <a:pt x="8957" y="105"/>
                    <a:pt x="7488" y="0"/>
                    <a:pt x="68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4928925" y="3266050"/>
              <a:ext cx="133775" cy="115025"/>
            </a:xfrm>
            <a:custGeom>
              <a:avLst/>
              <a:gdLst/>
              <a:ahLst/>
              <a:cxnLst/>
              <a:rect l="l" t="t" r="r" b="b"/>
              <a:pathLst>
                <a:path w="5351" h="4601" extrusionOk="0">
                  <a:moveTo>
                    <a:pt x="2610" y="1"/>
                  </a:moveTo>
                  <a:cubicBezTo>
                    <a:pt x="1928" y="1"/>
                    <a:pt x="1241" y="233"/>
                    <a:pt x="669" y="709"/>
                  </a:cubicBezTo>
                  <a:cubicBezTo>
                    <a:pt x="426" y="892"/>
                    <a:pt x="213" y="1135"/>
                    <a:pt x="122" y="1439"/>
                  </a:cubicBezTo>
                  <a:cubicBezTo>
                    <a:pt x="1" y="1743"/>
                    <a:pt x="61" y="2047"/>
                    <a:pt x="274" y="2290"/>
                  </a:cubicBezTo>
                  <a:cubicBezTo>
                    <a:pt x="391" y="2424"/>
                    <a:pt x="554" y="2493"/>
                    <a:pt x="718" y="2493"/>
                  </a:cubicBezTo>
                  <a:cubicBezTo>
                    <a:pt x="774" y="2493"/>
                    <a:pt x="831" y="2485"/>
                    <a:pt x="885" y="2468"/>
                  </a:cubicBezTo>
                  <a:lnTo>
                    <a:pt x="885" y="2468"/>
                  </a:lnTo>
                  <a:cubicBezTo>
                    <a:pt x="601" y="2707"/>
                    <a:pt x="545" y="3174"/>
                    <a:pt x="821" y="3475"/>
                  </a:cubicBezTo>
                  <a:cubicBezTo>
                    <a:pt x="963" y="3630"/>
                    <a:pt x="1149" y="3703"/>
                    <a:pt x="1334" y="3703"/>
                  </a:cubicBezTo>
                  <a:cubicBezTo>
                    <a:pt x="1585" y="3703"/>
                    <a:pt x="1836" y="3569"/>
                    <a:pt x="1976" y="3323"/>
                  </a:cubicBezTo>
                  <a:lnTo>
                    <a:pt x="1976" y="3323"/>
                  </a:lnTo>
                  <a:cubicBezTo>
                    <a:pt x="1885" y="3536"/>
                    <a:pt x="1824" y="3779"/>
                    <a:pt x="1855" y="3992"/>
                  </a:cubicBezTo>
                  <a:cubicBezTo>
                    <a:pt x="1855" y="4266"/>
                    <a:pt x="2007" y="4478"/>
                    <a:pt x="2220" y="4570"/>
                  </a:cubicBezTo>
                  <a:cubicBezTo>
                    <a:pt x="2282" y="4591"/>
                    <a:pt x="2347" y="4600"/>
                    <a:pt x="2411" y="4600"/>
                  </a:cubicBezTo>
                  <a:cubicBezTo>
                    <a:pt x="2626" y="4600"/>
                    <a:pt x="2839" y="4490"/>
                    <a:pt x="2979" y="4326"/>
                  </a:cubicBezTo>
                  <a:cubicBezTo>
                    <a:pt x="3162" y="4083"/>
                    <a:pt x="3314" y="3871"/>
                    <a:pt x="3466" y="3597"/>
                  </a:cubicBezTo>
                  <a:cubicBezTo>
                    <a:pt x="3891" y="2989"/>
                    <a:pt x="4590" y="2624"/>
                    <a:pt x="5350" y="2624"/>
                  </a:cubicBezTo>
                  <a:lnTo>
                    <a:pt x="4894" y="1044"/>
                  </a:lnTo>
                  <a:cubicBezTo>
                    <a:pt x="4290" y="355"/>
                    <a:pt x="3453" y="1"/>
                    <a:pt x="2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959325" y="3243300"/>
              <a:ext cx="90450" cy="48100"/>
            </a:xfrm>
            <a:custGeom>
              <a:avLst/>
              <a:gdLst/>
              <a:ahLst/>
              <a:cxnLst/>
              <a:rect l="l" t="t" r="r" b="b"/>
              <a:pathLst>
                <a:path w="3618" h="1924" extrusionOk="0">
                  <a:moveTo>
                    <a:pt x="496" y="1"/>
                  </a:moveTo>
                  <a:cubicBezTo>
                    <a:pt x="321" y="1"/>
                    <a:pt x="151" y="55"/>
                    <a:pt x="1" y="130"/>
                  </a:cubicBezTo>
                  <a:lnTo>
                    <a:pt x="639" y="130"/>
                  </a:lnTo>
                  <a:cubicBezTo>
                    <a:pt x="1125" y="160"/>
                    <a:pt x="1611" y="282"/>
                    <a:pt x="2067" y="525"/>
                  </a:cubicBezTo>
                  <a:cubicBezTo>
                    <a:pt x="2523" y="738"/>
                    <a:pt x="2918" y="1042"/>
                    <a:pt x="3222" y="1437"/>
                  </a:cubicBezTo>
                  <a:cubicBezTo>
                    <a:pt x="3466" y="1741"/>
                    <a:pt x="3587" y="1923"/>
                    <a:pt x="3618" y="1923"/>
                  </a:cubicBezTo>
                  <a:cubicBezTo>
                    <a:pt x="3557" y="1711"/>
                    <a:pt x="3466" y="1528"/>
                    <a:pt x="3344" y="1346"/>
                  </a:cubicBezTo>
                  <a:cubicBezTo>
                    <a:pt x="2740" y="511"/>
                    <a:pt x="1808" y="4"/>
                    <a:pt x="782" y="4"/>
                  </a:cubicBezTo>
                  <a:cubicBezTo>
                    <a:pt x="724" y="4"/>
                    <a:pt x="667" y="5"/>
                    <a:pt x="608" y="8"/>
                  </a:cubicBezTo>
                  <a:cubicBezTo>
                    <a:pt x="571" y="3"/>
                    <a:pt x="533" y="1"/>
                    <a:pt x="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5043675" y="3287575"/>
              <a:ext cx="9150" cy="55500"/>
            </a:xfrm>
            <a:custGeom>
              <a:avLst/>
              <a:gdLst/>
              <a:ahLst/>
              <a:cxnLst/>
              <a:rect l="l" t="t" r="r" b="b"/>
              <a:pathLst>
                <a:path w="366" h="2220" extrusionOk="0">
                  <a:moveTo>
                    <a:pt x="365" y="0"/>
                  </a:moveTo>
                  <a:cubicBezTo>
                    <a:pt x="61" y="700"/>
                    <a:pt x="0" y="1490"/>
                    <a:pt x="152" y="2219"/>
                  </a:cubicBezTo>
                  <a:cubicBezTo>
                    <a:pt x="244" y="1855"/>
                    <a:pt x="274" y="1490"/>
                    <a:pt x="274" y="1125"/>
                  </a:cubicBezTo>
                  <a:cubicBezTo>
                    <a:pt x="365" y="760"/>
                    <a:pt x="365" y="396"/>
                    <a:pt x="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5112825" y="3326225"/>
              <a:ext cx="41050" cy="60050"/>
            </a:xfrm>
            <a:custGeom>
              <a:avLst/>
              <a:gdLst/>
              <a:ahLst/>
              <a:cxnLst/>
              <a:rect l="l" t="t" r="r" b="b"/>
              <a:pathLst>
                <a:path w="1642" h="2402" extrusionOk="0">
                  <a:moveTo>
                    <a:pt x="922" y="1"/>
                  </a:moveTo>
                  <a:cubicBezTo>
                    <a:pt x="766" y="1"/>
                    <a:pt x="608" y="32"/>
                    <a:pt x="456" y="96"/>
                  </a:cubicBezTo>
                  <a:cubicBezTo>
                    <a:pt x="274" y="278"/>
                    <a:pt x="122" y="521"/>
                    <a:pt x="92" y="825"/>
                  </a:cubicBezTo>
                  <a:cubicBezTo>
                    <a:pt x="0" y="1251"/>
                    <a:pt x="92" y="1737"/>
                    <a:pt x="426" y="2102"/>
                  </a:cubicBezTo>
                  <a:cubicBezTo>
                    <a:pt x="606" y="2300"/>
                    <a:pt x="860" y="2402"/>
                    <a:pt x="1120" y="2402"/>
                  </a:cubicBezTo>
                  <a:cubicBezTo>
                    <a:pt x="1299" y="2402"/>
                    <a:pt x="1480" y="2353"/>
                    <a:pt x="1642" y="2254"/>
                  </a:cubicBezTo>
                  <a:lnTo>
                    <a:pt x="1551" y="187"/>
                  </a:lnTo>
                  <a:cubicBezTo>
                    <a:pt x="1356" y="63"/>
                    <a:pt x="1140" y="1"/>
                    <a:pt x="9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5117375" y="3338600"/>
              <a:ext cx="26625" cy="35350"/>
            </a:xfrm>
            <a:custGeom>
              <a:avLst/>
              <a:gdLst/>
              <a:ahLst/>
              <a:cxnLst/>
              <a:rect l="l" t="t" r="r" b="b"/>
              <a:pathLst>
                <a:path w="1065" h="1414" extrusionOk="0">
                  <a:moveTo>
                    <a:pt x="901" y="0"/>
                  </a:moveTo>
                  <a:cubicBezTo>
                    <a:pt x="854" y="0"/>
                    <a:pt x="796" y="7"/>
                    <a:pt x="730" y="26"/>
                  </a:cubicBezTo>
                  <a:cubicBezTo>
                    <a:pt x="92" y="209"/>
                    <a:pt x="1" y="1060"/>
                    <a:pt x="609" y="1364"/>
                  </a:cubicBezTo>
                  <a:cubicBezTo>
                    <a:pt x="687" y="1403"/>
                    <a:pt x="759" y="1414"/>
                    <a:pt x="814" y="1414"/>
                  </a:cubicBezTo>
                  <a:cubicBezTo>
                    <a:pt x="888" y="1414"/>
                    <a:pt x="930" y="1394"/>
                    <a:pt x="913" y="1394"/>
                  </a:cubicBezTo>
                  <a:cubicBezTo>
                    <a:pt x="913" y="1333"/>
                    <a:pt x="821" y="1333"/>
                    <a:pt x="670" y="1212"/>
                  </a:cubicBezTo>
                  <a:cubicBezTo>
                    <a:pt x="274" y="938"/>
                    <a:pt x="335" y="361"/>
                    <a:pt x="761" y="148"/>
                  </a:cubicBezTo>
                  <a:cubicBezTo>
                    <a:pt x="913" y="87"/>
                    <a:pt x="1034" y="87"/>
                    <a:pt x="1065" y="57"/>
                  </a:cubicBezTo>
                  <a:cubicBezTo>
                    <a:pt x="1065" y="36"/>
                    <a:pt x="1007" y="0"/>
                    <a:pt x="90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5100675" y="3373450"/>
              <a:ext cx="36500" cy="34350"/>
            </a:xfrm>
            <a:custGeom>
              <a:avLst/>
              <a:gdLst/>
              <a:ahLst/>
              <a:cxnLst/>
              <a:rect l="l" t="t" r="r" b="b"/>
              <a:pathLst>
                <a:path w="1460" h="1374" extrusionOk="0">
                  <a:moveTo>
                    <a:pt x="699" y="0"/>
                  </a:moveTo>
                  <a:cubicBezTo>
                    <a:pt x="486" y="0"/>
                    <a:pt x="304" y="91"/>
                    <a:pt x="213" y="243"/>
                  </a:cubicBezTo>
                  <a:cubicBezTo>
                    <a:pt x="61" y="426"/>
                    <a:pt x="0" y="638"/>
                    <a:pt x="61" y="851"/>
                  </a:cubicBezTo>
                  <a:cubicBezTo>
                    <a:pt x="122" y="1094"/>
                    <a:pt x="334" y="1277"/>
                    <a:pt x="578" y="1368"/>
                  </a:cubicBezTo>
                  <a:cubicBezTo>
                    <a:pt x="612" y="1372"/>
                    <a:pt x="646" y="1374"/>
                    <a:pt x="679" y="1374"/>
                  </a:cubicBezTo>
                  <a:cubicBezTo>
                    <a:pt x="911" y="1374"/>
                    <a:pt x="1117" y="1281"/>
                    <a:pt x="1277" y="1094"/>
                  </a:cubicBezTo>
                  <a:cubicBezTo>
                    <a:pt x="1398" y="942"/>
                    <a:pt x="1459" y="730"/>
                    <a:pt x="1398" y="517"/>
                  </a:cubicBezTo>
                  <a:cubicBezTo>
                    <a:pt x="1368" y="395"/>
                    <a:pt x="1338" y="243"/>
                    <a:pt x="1246" y="152"/>
                  </a:cubicBezTo>
                  <a:cubicBezTo>
                    <a:pt x="1186" y="61"/>
                    <a:pt x="1155" y="31"/>
                    <a:pt x="1155" y="30"/>
                  </a:cubicBezTo>
                  <a:lnTo>
                    <a:pt x="1155" y="30"/>
                  </a:lnTo>
                  <a:cubicBezTo>
                    <a:pt x="1246" y="182"/>
                    <a:pt x="1307" y="334"/>
                    <a:pt x="1368" y="517"/>
                  </a:cubicBezTo>
                  <a:cubicBezTo>
                    <a:pt x="1440" y="968"/>
                    <a:pt x="1073" y="1248"/>
                    <a:pt x="718" y="1248"/>
                  </a:cubicBezTo>
                  <a:cubicBezTo>
                    <a:pt x="475" y="1248"/>
                    <a:pt x="238" y="1117"/>
                    <a:pt x="152" y="821"/>
                  </a:cubicBezTo>
                  <a:cubicBezTo>
                    <a:pt x="91" y="638"/>
                    <a:pt x="122" y="426"/>
                    <a:pt x="243" y="274"/>
                  </a:cubicBezTo>
                  <a:cubicBezTo>
                    <a:pt x="365" y="152"/>
                    <a:pt x="517" y="30"/>
                    <a:pt x="69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4922100" y="3577850"/>
              <a:ext cx="221150" cy="345025"/>
            </a:xfrm>
            <a:custGeom>
              <a:avLst/>
              <a:gdLst/>
              <a:ahLst/>
              <a:cxnLst/>
              <a:rect l="l" t="t" r="r" b="b"/>
              <a:pathLst>
                <a:path w="8846" h="13801" extrusionOk="0">
                  <a:moveTo>
                    <a:pt x="6353" y="1"/>
                  </a:moveTo>
                  <a:cubicBezTo>
                    <a:pt x="6353" y="1"/>
                    <a:pt x="2705" y="61"/>
                    <a:pt x="851" y="4864"/>
                  </a:cubicBezTo>
                  <a:cubicBezTo>
                    <a:pt x="0" y="7143"/>
                    <a:pt x="0" y="9636"/>
                    <a:pt x="821" y="11916"/>
                  </a:cubicBezTo>
                  <a:lnTo>
                    <a:pt x="1490" y="13800"/>
                  </a:lnTo>
                  <a:lnTo>
                    <a:pt x="8845" y="11672"/>
                  </a:lnTo>
                  <a:lnTo>
                    <a:pt x="635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5408425" y="3752625"/>
              <a:ext cx="52450" cy="307025"/>
            </a:xfrm>
            <a:custGeom>
              <a:avLst/>
              <a:gdLst/>
              <a:ahLst/>
              <a:cxnLst/>
              <a:rect l="l" t="t" r="r" b="b"/>
              <a:pathLst>
                <a:path w="2098" h="12281" extrusionOk="0">
                  <a:moveTo>
                    <a:pt x="0" y="0"/>
                  </a:moveTo>
                  <a:lnTo>
                    <a:pt x="0" y="0"/>
                  </a:lnTo>
                  <a:cubicBezTo>
                    <a:pt x="61" y="152"/>
                    <a:pt x="122" y="335"/>
                    <a:pt x="213" y="456"/>
                  </a:cubicBezTo>
                  <a:lnTo>
                    <a:pt x="851" y="1703"/>
                  </a:lnTo>
                  <a:cubicBezTo>
                    <a:pt x="1155" y="2280"/>
                    <a:pt x="1429" y="2918"/>
                    <a:pt x="1642" y="3557"/>
                  </a:cubicBezTo>
                  <a:cubicBezTo>
                    <a:pt x="1915" y="4347"/>
                    <a:pt x="1946" y="5168"/>
                    <a:pt x="1763" y="5958"/>
                  </a:cubicBezTo>
                  <a:cubicBezTo>
                    <a:pt x="1551" y="6809"/>
                    <a:pt x="1247" y="7630"/>
                    <a:pt x="1064" y="8390"/>
                  </a:cubicBezTo>
                  <a:cubicBezTo>
                    <a:pt x="912" y="9028"/>
                    <a:pt x="791" y="9727"/>
                    <a:pt x="730" y="10396"/>
                  </a:cubicBezTo>
                  <a:cubicBezTo>
                    <a:pt x="699" y="10852"/>
                    <a:pt x="669" y="11308"/>
                    <a:pt x="669" y="11764"/>
                  </a:cubicBezTo>
                  <a:cubicBezTo>
                    <a:pt x="669" y="11946"/>
                    <a:pt x="669" y="12098"/>
                    <a:pt x="699" y="12280"/>
                  </a:cubicBezTo>
                  <a:cubicBezTo>
                    <a:pt x="730" y="12128"/>
                    <a:pt x="760" y="11946"/>
                    <a:pt x="760" y="11764"/>
                  </a:cubicBezTo>
                  <a:cubicBezTo>
                    <a:pt x="760" y="11460"/>
                    <a:pt x="791" y="10973"/>
                    <a:pt x="882" y="10396"/>
                  </a:cubicBezTo>
                  <a:cubicBezTo>
                    <a:pt x="973" y="9727"/>
                    <a:pt x="1095" y="9089"/>
                    <a:pt x="1247" y="8420"/>
                  </a:cubicBezTo>
                  <a:cubicBezTo>
                    <a:pt x="1429" y="7660"/>
                    <a:pt x="1733" y="6870"/>
                    <a:pt x="1946" y="6019"/>
                  </a:cubicBezTo>
                  <a:cubicBezTo>
                    <a:pt x="2067" y="5593"/>
                    <a:pt x="2098" y="5137"/>
                    <a:pt x="2067" y="4712"/>
                  </a:cubicBezTo>
                  <a:cubicBezTo>
                    <a:pt x="2006" y="4286"/>
                    <a:pt x="1946" y="3891"/>
                    <a:pt x="1794" y="3496"/>
                  </a:cubicBezTo>
                  <a:cubicBezTo>
                    <a:pt x="1581" y="2858"/>
                    <a:pt x="1307" y="2219"/>
                    <a:pt x="973" y="1611"/>
                  </a:cubicBezTo>
                  <a:cubicBezTo>
                    <a:pt x="699" y="1125"/>
                    <a:pt x="456" y="700"/>
                    <a:pt x="274" y="426"/>
                  </a:cubicBezTo>
                  <a:cubicBezTo>
                    <a:pt x="213"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5143225" y="3541375"/>
              <a:ext cx="155025" cy="36500"/>
            </a:xfrm>
            <a:custGeom>
              <a:avLst/>
              <a:gdLst/>
              <a:ahLst/>
              <a:cxnLst/>
              <a:rect l="l" t="t" r="r" b="b"/>
              <a:pathLst>
                <a:path w="6201" h="1460" extrusionOk="0">
                  <a:moveTo>
                    <a:pt x="0" y="1"/>
                  </a:moveTo>
                  <a:lnTo>
                    <a:pt x="0" y="1460"/>
                  </a:lnTo>
                  <a:lnTo>
                    <a:pt x="6201" y="1460"/>
                  </a:lnTo>
                  <a:lnTo>
                    <a:pt x="62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5260250" y="3575575"/>
              <a:ext cx="69925" cy="683150"/>
            </a:xfrm>
            <a:custGeom>
              <a:avLst/>
              <a:gdLst/>
              <a:ahLst/>
              <a:cxnLst/>
              <a:rect l="l" t="t" r="r" b="b"/>
              <a:pathLst>
                <a:path w="2797" h="27326" extrusionOk="0">
                  <a:moveTo>
                    <a:pt x="0" y="0"/>
                  </a:moveTo>
                  <a:cubicBezTo>
                    <a:pt x="0" y="122"/>
                    <a:pt x="0" y="213"/>
                    <a:pt x="31" y="304"/>
                  </a:cubicBezTo>
                  <a:cubicBezTo>
                    <a:pt x="61" y="487"/>
                    <a:pt x="91" y="760"/>
                    <a:pt x="152" y="1095"/>
                  </a:cubicBezTo>
                  <a:cubicBezTo>
                    <a:pt x="243" y="1794"/>
                    <a:pt x="395" y="2766"/>
                    <a:pt x="578" y="3982"/>
                  </a:cubicBezTo>
                  <a:cubicBezTo>
                    <a:pt x="912" y="6444"/>
                    <a:pt x="1338" y="9848"/>
                    <a:pt x="1733" y="13648"/>
                  </a:cubicBezTo>
                  <a:cubicBezTo>
                    <a:pt x="2098" y="17417"/>
                    <a:pt x="2310" y="20852"/>
                    <a:pt x="2493" y="23314"/>
                  </a:cubicBezTo>
                  <a:cubicBezTo>
                    <a:pt x="2553" y="24560"/>
                    <a:pt x="2645" y="25533"/>
                    <a:pt x="2675" y="26262"/>
                  </a:cubicBezTo>
                  <a:cubicBezTo>
                    <a:pt x="2705" y="26596"/>
                    <a:pt x="2705" y="26870"/>
                    <a:pt x="2736" y="27052"/>
                  </a:cubicBezTo>
                  <a:cubicBezTo>
                    <a:pt x="2736" y="27144"/>
                    <a:pt x="2736" y="27235"/>
                    <a:pt x="2766" y="27326"/>
                  </a:cubicBezTo>
                  <a:cubicBezTo>
                    <a:pt x="2797" y="27235"/>
                    <a:pt x="2797" y="27144"/>
                    <a:pt x="2797" y="27052"/>
                  </a:cubicBezTo>
                  <a:cubicBezTo>
                    <a:pt x="2766" y="26840"/>
                    <a:pt x="2766" y="26596"/>
                    <a:pt x="2766" y="26262"/>
                  </a:cubicBezTo>
                  <a:cubicBezTo>
                    <a:pt x="2736" y="25563"/>
                    <a:pt x="2705" y="24560"/>
                    <a:pt x="2645" y="23314"/>
                  </a:cubicBezTo>
                  <a:cubicBezTo>
                    <a:pt x="2523" y="20852"/>
                    <a:pt x="2310" y="17387"/>
                    <a:pt x="1946" y="13618"/>
                  </a:cubicBezTo>
                  <a:cubicBezTo>
                    <a:pt x="1581" y="9848"/>
                    <a:pt x="1094" y="6444"/>
                    <a:pt x="730" y="3982"/>
                  </a:cubicBezTo>
                  <a:cubicBezTo>
                    <a:pt x="517" y="2736"/>
                    <a:pt x="365" y="1763"/>
                    <a:pt x="213" y="1064"/>
                  </a:cubicBezTo>
                  <a:cubicBezTo>
                    <a:pt x="152" y="730"/>
                    <a:pt x="91" y="487"/>
                    <a:pt x="61" y="274"/>
                  </a:cubicBezTo>
                  <a:cubicBezTo>
                    <a:pt x="61" y="183"/>
                    <a:pt x="3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5142450" y="3541375"/>
              <a:ext cx="117050" cy="63100"/>
            </a:xfrm>
            <a:custGeom>
              <a:avLst/>
              <a:gdLst/>
              <a:ahLst/>
              <a:cxnLst/>
              <a:rect l="l" t="t" r="r" b="b"/>
              <a:pathLst>
                <a:path w="4682" h="2524" extrusionOk="0">
                  <a:moveTo>
                    <a:pt x="4560" y="1"/>
                  </a:moveTo>
                  <a:lnTo>
                    <a:pt x="4560" y="1"/>
                  </a:lnTo>
                  <a:cubicBezTo>
                    <a:pt x="4530" y="1"/>
                    <a:pt x="4591" y="396"/>
                    <a:pt x="4560" y="973"/>
                  </a:cubicBezTo>
                  <a:cubicBezTo>
                    <a:pt x="4530" y="1308"/>
                    <a:pt x="4408" y="1642"/>
                    <a:pt x="4195" y="1885"/>
                  </a:cubicBezTo>
                  <a:cubicBezTo>
                    <a:pt x="3945" y="2163"/>
                    <a:pt x="3592" y="2314"/>
                    <a:pt x="3208" y="2314"/>
                  </a:cubicBezTo>
                  <a:cubicBezTo>
                    <a:pt x="3172" y="2314"/>
                    <a:pt x="3137" y="2313"/>
                    <a:pt x="3101" y="2311"/>
                  </a:cubicBezTo>
                  <a:cubicBezTo>
                    <a:pt x="2341" y="2280"/>
                    <a:pt x="1581" y="2098"/>
                    <a:pt x="882" y="1794"/>
                  </a:cubicBezTo>
                  <a:cubicBezTo>
                    <a:pt x="335" y="1551"/>
                    <a:pt x="1" y="1338"/>
                    <a:pt x="1" y="1338"/>
                  </a:cubicBezTo>
                  <a:lnTo>
                    <a:pt x="1" y="1338"/>
                  </a:lnTo>
                  <a:cubicBezTo>
                    <a:pt x="244" y="1581"/>
                    <a:pt x="518" y="1763"/>
                    <a:pt x="822" y="1915"/>
                  </a:cubicBezTo>
                  <a:cubicBezTo>
                    <a:pt x="1521" y="2280"/>
                    <a:pt x="2281" y="2463"/>
                    <a:pt x="3101" y="2523"/>
                  </a:cubicBezTo>
                  <a:cubicBezTo>
                    <a:pt x="3314" y="2523"/>
                    <a:pt x="3557" y="2463"/>
                    <a:pt x="3770" y="2402"/>
                  </a:cubicBezTo>
                  <a:cubicBezTo>
                    <a:pt x="3983" y="2311"/>
                    <a:pt x="4165" y="2189"/>
                    <a:pt x="4317" y="2007"/>
                  </a:cubicBezTo>
                  <a:cubicBezTo>
                    <a:pt x="4560" y="1733"/>
                    <a:pt x="4682" y="1368"/>
                    <a:pt x="4682" y="1004"/>
                  </a:cubicBezTo>
                  <a:cubicBezTo>
                    <a:pt x="4682" y="760"/>
                    <a:pt x="4682" y="517"/>
                    <a:pt x="4621" y="274"/>
                  </a:cubicBezTo>
                  <a:cubicBezTo>
                    <a:pt x="4621" y="183"/>
                    <a:pt x="4591" y="92"/>
                    <a:pt x="4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5254175" y="3542125"/>
              <a:ext cx="46375" cy="53725"/>
            </a:xfrm>
            <a:custGeom>
              <a:avLst/>
              <a:gdLst/>
              <a:ahLst/>
              <a:cxnLst/>
              <a:rect l="l" t="t" r="r" b="b"/>
              <a:pathLst>
                <a:path w="1855" h="2149" extrusionOk="0">
                  <a:moveTo>
                    <a:pt x="91" y="1"/>
                  </a:moveTo>
                  <a:cubicBezTo>
                    <a:pt x="30" y="153"/>
                    <a:pt x="0" y="366"/>
                    <a:pt x="30" y="548"/>
                  </a:cubicBezTo>
                  <a:cubicBezTo>
                    <a:pt x="0" y="761"/>
                    <a:pt x="0" y="943"/>
                    <a:pt x="30" y="1156"/>
                  </a:cubicBezTo>
                  <a:cubicBezTo>
                    <a:pt x="30" y="1430"/>
                    <a:pt x="122" y="1673"/>
                    <a:pt x="304" y="1885"/>
                  </a:cubicBezTo>
                  <a:cubicBezTo>
                    <a:pt x="426" y="2007"/>
                    <a:pt x="547" y="2068"/>
                    <a:pt x="699" y="2098"/>
                  </a:cubicBezTo>
                  <a:cubicBezTo>
                    <a:pt x="770" y="2134"/>
                    <a:pt x="842" y="2149"/>
                    <a:pt x="919" y="2149"/>
                  </a:cubicBezTo>
                  <a:cubicBezTo>
                    <a:pt x="974" y="2149"/>
                    <a:pt x="1031" y="2141"/>
                    <a:pt x="1094" y="2129"/>
                  </a:cubicBezTo>
                  <a:cubicBezTo>
                    <a:pt x="1307" y="2068"/>
                    <a:pt x="1489" y="1946"/>
                    <a:pt x="1611" y="1764"/>
                  </a:cubicBezTo>
                  <a:cubicBezTo>
                    <a:pt x="1854" y="1460"/>
                    <a:pt x="1824" y="1217"/>
                    <a:pt x="1793" y="1217"/>
                  </a:cubicBezTo>
                  <a:lnTo>
                    <a:pt x="1793" y="1217"/>
                  </a:lnTo>
                  <a:cubicBezTo>
                    <a:pt x="1733" y="1369"/>
                    <a:pt x="1641" y="1521"/>
                    <a:pt x="1520" y="1673"/>
                  </a:cubicBezTo>
                  <a:cubicBezTo>
                    <a:pt x="1398" y="1794"/>
                    <a:pt x="1246" y="1916"/>
                    <a:pt x="1064" y="1946"/>
                  </a:cubicBezTo>
                  <a:cubicBezTo>
                    <a:pt x="1028" y="1955"/>
                    <a:pt x="995" y="1959"/>
                    <a:pt x="964" y="1959"/>
                  </a:cubicBezTo>
                  <a:cubicBezTo>
                    <a:pt x="889" y="1959"/>
                    <a:pt x="824" y="1937"/>
                    <a:pt x="760" y="1916"/>
                  </a:cubicBezTo>
                  <a:cubicBezTo>
                    <a:pt x="638" y="1885"/>
                    <a:pt x="547" y="1825"/>
                    <a:pt x="486" y="1764"/>
                  </a:cubicBezTo>
                  <a:cubicBezTo>
                    <a:pt x="334" y="1581"/>
                    <a:pt x="243" y="1369"/>
                    <a:pt x="243" y="1126"/>
                  </a:cubicBezTo>
                  <a:cubicBezTo>
                    <a:pt x="182" y="913"/>
                    <a:pt x="182" y="700"/>
                    <a:pt x="182" y="548"/>
                  </a:cubicBezTo>
                  <a:cubicBezTo>
                    <a:pt x="182" y="366"/>
                    <a:pt x="152" y="153"/>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4987450" y="3641675"/>
              <a:ext cx="34200" cy="31950"/>
            </a:xfrm>
            <a:custGeom>
              <a:avLst/>
              <a:gdLst/>
              <a:ahLst/>
              <a:cxnLst/>
              <a:rect l="l" t="t" r="r" b="b"/>
              <a:pathLst>
                <a:path w="1368" h="1278" extrusionOk="0">
                  <a:moveTo>
                    <a:pt x="31" y="1"/>
                  </a:moveTo>
                  <a:lnTo>
                    <a:pt x="31" y="1"/>
                  </a:lnTo>
                  <a:cubicBezTo>
                    <a:pt x="0" y="31"/>
                    <a:pt x="365" y="214"/>
                    <a:pt x="760" y="578"/>
                  </a:cubicBezTo>
                  <a:cubicBezTo>
                    <a:pt x="1125" y="913"/>
                    <a:pt x="1338" y="1277"/>
                    <a:pt x="1368" y="1277"/>
                  </a:cubicBezTo>
                  <a:cubicBezTo>
                    <a:pt x="1246" y="973"/>
                    <a:pt x="1034" y="730"/>
                    <a:pt x="790" y="517"/>
                  </a:cubicBezTo>
                  <a:cubicBezTo>
                    <a:pt x="578" y="305"/>
                    <a:pt x="304" y="12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5007200" y="3631800"/>
              <a:ext cx="4575" cy="27375"/>
            </a:xfrm>
            <a:custGeom>
              <a:avLst/>
              <a:gdLst/>
              <a:ahLst/>
              <a:cxnLst/>
              <a:rect l="l" t="t" r="r" b="b"/>
              <a:pathLst>
                <a:path w="183" h="1095" extrusionOk="0">
                  <a:moveTo>
                    <a:pt x="61" y="1"/>
                  </a:moveTo>
                  <a:cubicBezTo>
                    <a:pt x="0" y="183"/>
                    <a:pt x="0" y="365"/>
                    <a:pt x="31" y="578"/>
                  </a:cubicBezTo>
                  <a:cubicBezTo>
                    <a:pt x="31" y="760"/>
                    <a:pt x="61" y="943"/>
                    <a:pt x="152" y="1095"/>
                  </a:cubicBezTo>
                  <a:cubicBezTo>
                    <a:pt x="183" y="1095"/>
                    <a:pt x="122" y="852"/>
                    <a:pt x="122" y="548"/>
                  </a:cubicBezTo>
                  <a:cubicBezTo>
                    <a:pt x="122" y="365"/>
                    <a:pt x="92" y="183"/>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4995050" y="3662950"/>
              <a:ext cx="19000" cy="4150"/>
            </a:xfrm>
            <a:custGeom>
              <a:avLst/>
              <a:gdLst/>
              <a:ahLst/>
              <a:cxnLst/>
              <a:rect l="l" t="t" r="r" b="b"/>
              <a:pathLst>
                <a:path w="760" h="166" extrusionOk="0">
                  <a:moveTo>
                    <a:pt x="760" y="1"/>
                  </a:moveTo>
                  <a:cubicBezTo>
                    <a:pt x="638" y="1"/>
                    <a:pt x="517" y="1"/>
                    <a:pt x="395" y="62"/>
                  </a:cubicBezTo>
                  <a:cubicBezTo>
                    <a:pt x="243" y="62"/>
                    <a:pt x="122" y="92"/>
                    <a:pt x="0" y="153"/>
                  </a:cubicBezTo>
                  <a:cubicBezTo>
                    <a:pt x="45" y="162"/>
                    <a:pt x="87" y="165"/>
                    <a:pt x="127" y="165"/>
                  </a:cubicBezTo>
                  <a:cubicBezTo>
                    <a:pt x="223" y="165"/>
                    <a:pt x="309" y="144"/>
                    <a:pt x="395" y="122"/>
                  </a:cubicBezTo>
                  <a:cubicBezTo>
                    <a:pt x="517" y="122"/>
                    <a:pt x="638" y="62"/>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363600" y="3870400"/>
              <a:ext cx="34975" cy="31200"/>
            </a:xfrm>
            <a:custGeom>
              <a:avLst/>
              <a:gdLst/>
              <a:ahLst/>
              <a:cxnLst/>
              <a:rect l="l" t="t" r="r" b="b"/>
              <a:pathLst>
                <a:path w="1399" h="1248" extrusionOk="0">
                  <a:moveTo>
                    <a:pt x="30" y="1"/>
                  </a:moveTo>
                  <a:cubicBezTo>
                    <a:pt x="0" y="1"/>
                    <a:pt x="395" y="214"/>
                    <a:pt x="760" y="548"/>
                  </a:cubicBezTo>
                  <a:cubicBezTo>
                    <a:pt x="1125" y="913"/>
                    <a:pt x="1368" y="1247"/>
                    <a:pt x="1398" y="1247"/>
                  </a:cubicBezTo>
                  <a:cubicBezTo>
                    <a:pt x="1246" y="973"/>
                    <a:pt x="1064" y="700"/>
                    <a:pt x="821" y="518"/>
                  </a:cubicBezTo>
                  <a:cubicBezTo>
                    <a:pt x="608" y="274"/>
                    <a:pt x="334" y="92"/>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5384100" y="3860525"/>
              <a:ext cx="3825" cy="27375"/>
            </a:xfrm>
            <a:custGeom>
              <a:avLst/>
              <a:gdLst/>
              <a:ahLst/>
              <a:cxnLst/>
              <a:rect l="l" t="t" r="r" b="b"/>
              <a:pathLst>
                <a:path w="153" h="1095" extrusionOk="0">
                  <a:moveTo>
                    <a:pt x="31" y="1"/>
                  </a:moveTo>
                  <a:cubicBezTo>
                    <a:pt x="1" y="183"/>
                    <a:pt x="1" y="365"/>
                    <a:pt x="1" y="548"/>
                  </a:cubicBezTo>
                  <a:cubicBezTo>
                    <a:pt x="1" y="730"/>
                    <a:pt x="61" y="913"/>
                    <a:pt x="122" y="1095"/>
                  </a:cubicBezTo>
                  <a:cubicBezTo>
                    <a:pt x="153" y="1095"/>
                    <a:pt x="92" y="852"/>
                    <a:pt x="92" y="548"/>
                  </a:cubicBezTo>
                  <a:cubicBezTo>
                    <a:pt x="92" y="365"/>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371950" y="3891375"/>
              <a:ext cx="19025" cy="4125"/>
            </a:xfrm>
            <a:custGeom>
              <a:avLst/>
              <a:gdLst/>
              <a:ahLst/>
              <a:cxnLst/>
              <a:rect l="l" t="t" r="r" b="b"/>
              <a:pathLst>
                <a:path w="761" h="165" extrusionOk="0">
                  <a:moveTo>
                    <a:pt x="647" y="0"/>
                  </a:moveTo>
                  <a:cubicBezTo>
                    <a:pt x="552" y="0"/>
                    <a:pt x="451" y="22"/>
                    <a:pt x="365" y="43"/>
                  </a:cubicBezTo>
                  <a:cubicBezTo>
                    <a:pt x="244" y="43"/>
                    <a:pt x="122" y="104"/>
                    <a:pt x="0" y="165"/>
                  </a:cubicBezTo>
                  <a:cubicBezTo>
                    <a:pt x="122" y="165"/>
                    <a:pt x="244" y="165"/>
                    <a:pt x="365" y="134"/>
                  </a:cubicBezTo>
                  <a:cubicBezTo>
                    <a:pt x="517" y="104"/>
                    <a:pt x="639" y="74"/>
                    <a:pt x="760" y="13"/>
                  </a:cubicBezTo>
                  <a:cubicBezTo>
                    <a:pt x="725" y="4"/>
                    <a:pt x="686"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5038350" y="4193350"/>
              <a:ext cx="34225" cy="31200"/>
            </a:xfrm>
            <a:custGeom>
              <a:avLst/>
              <a:gdLst/>
              <a:ahLst/>
              <a:cxnLst/>
              <a:rect l="l" t="t" r="r" b="b"/>
              <a:pathLst>
                <a:path w="1369" h="1248" extrusionOk="0">
                  <a:moveTo>
                    <a:pt x="1" y="1"/>
                  </a:moveTo>
                  <a:cubicBezTo>
                    <a:pt x="1" y="31"/>
                    <a:pt x="365" y="214"/>
                    <a:pt x="730" y="578"/>
                  </a:cubicBezTo>
                  <a:cubicBezTo>
                    <a:pt x="943" y="791"/>
                    <a:pt x="1156" y="1004"/>
                    <a:pt x="1368" y="1247"/>
                  </a:cubicBezTo>
                  <a:cubicBezTo>
                    <a:pt x="1216" y="974"/>
                    <a:pt x="1034" y="700"/>
                    <a:pt x="791" y="518"/>
                  </a:cubicBezTo>
                  <a:cubicBezTo>
                    <a:pt x="578" y="274"/>
                    <a:pt x="305" y="12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5058100" y="4183475"/>
              <a:ext cx="3825" cy="27400"/>
            </a:xfrm>
            <a:custGeom>
              <a:avLst/>
              <a:gdLst/>
              <a:ahLst/>
              <a:cxnLst/>
              <a:rect l="l" t="t" r="r" b="b"/>
              <a:pathLst>
                <a:path w="153" h="1096" extrusionOk="0">
                  <a:moveTo>
                    <a:pt x="31" y="1"/>
                  </a:moveTo>
                  <a:cubicBezTo>
                    <a:pt x="1" y="183"/>
                    <a:pt x="1" y="366"/>
                    <a:pt x="31" y="548"/>
                  </a:cubicBezTo>
                  <a:cubicBezTo>
                    <a:pt x="1" y="730"/>
                    <a:pt x="62" y="943"/>
                    <a:pt x="123" y="1095"/>
                  </a:cubicBezTo>
                  <a:cubicBezTo>
                    <a:pt x="153" y="1095"/>
                    <a:pt x="123" y="852"/>
                    <a:pt x="92" y="548"/>
                  </a:cubicBezTo>
                  <a:cubicBezTo>
                    <a:pt x="92" y="366"/>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5045950" y="4214650"/>
              <a:ext cx="19025" cy="3800"/>
            </a:xfrm>
            <a:custGeom>
              <a:avLst/>
              <a:gdLst/>
              <a:ahLst/>
              <a:cxnLst/>
              <a:rect l="l" t="t" r="r" b="b"/>
              <a:pathLst>
                <a:path w="761" h="152" extrusionOk="0">
                  <a:moveTo>
                    <a:pt x="761" y="0"/>
                  </a:moveTo>
                  <a:cubicBezTo>
                    <a:pt x="639" y="0"/>
                    <a:pt x="487" y="0"/>
                    <a:pt x="365" y="30"/>
                  </a:cubicBezTo>
                  <a:cubicBezTo>
                    <a:pt x="244" y="61"/>
                    <a:pt x="122" y="91"/>
                    <a:pt x="1" y="152"/>
                  </a:cubicBezTo>
                  <a:cubicBezTo>
                    <a:pt x="122" y="152"/>
                    <a:pt x="244" y="152"/>
                    <a:pt x="365" y="122"/>
                  </a:cubicBezTo>
                  <a:cubicBezTo>
                    <a:pt x="517" y="122"/>
                    <a:pt x="639" y="61"/>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5195650" y="3783725"/>
              <a:ext cx="28150" cy="35800"/>
            </a:xfrm>
            <a:custGeom>
              <a:avLst/>
              <a:gdLst/>
              <a:ahLst/>
              <a:cxnLst/>
              <a:rect l="l" t="t" r="r" b="b"/>
              <a:pathLst>
                <a:path w="1126" h="1432" extrusionOk="0">
                  <a:moveTo>
                    <a:pt x="1121" y="1"/>
                  </a:moveTo>
                  <a:cubicBezTo>
                    <a:pt x="1083" y="1"/>
                    <a:pt x="930" y="354"/>
                    <a:pt x="608" y="763"/>
                  </a:cubicBezTo>
                  <a:cubicBezTo>
                    <a:pt x="305" y="1158"/>
                    <a:pt x="1" y="1401"/>
                    <a:pt x="1" y="1431"/>
                  </a:cubicBezTo>
                  <a:cubicBezTo>
                    <a:pt x="517" y="1097"/>
                    <a:pt x="912" y="580"/>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5208575" y="3802275"/>
              <a:ext cx="26625" cy="5300"/>
            </a:xfrm>
            <a:custGeom>
              <a:avLst/>
              <a:gdLst/>
              <a:ahLst/>
              <a:cxnLst/>
              <a:rect l="l" t="t" r="r" b="b"/>
              <a:pathLst>
                <a:path w="1065" h="212" extrusionOk="0">
                  <a:moveTo>
                    <a:pt x="838" y="1"/>
                  </a:moveTo>
                  <a:cubicBezTo>
                    <a:pt x="731" y="1"/>
                    <a:pt x="624" y="15"/>
                    <a:pt x="517" y="51"/>
                  </a:cubicBezTo>
                  <a:cubicBezTo>
                    <a:pt x="335" y="51"/>
                    <a:pt x="152" y="112"/>
                    <a:pt x="0" y="203"/>
                  </a:cubicBezTo>
                  <a:cubicBezTo>
                    <a:pt x="0" y="209"/>
                    <a:pt x="8" y="211"/>
                    <a:pt x="24" y="211"/>
                  </a:cubicBezTo>
                  <a:cubicBezTo>
                    <a:pt x="92" y="211"/>
                    <a:pt x="299" y="161"/>
                    <a:pt x="547" y="112"/>
                  </a:cubicBezTo>
                  <a:cubicBezTo>
                    <a:pt x="730" y="112"/>
                    <a:pt x="912" y="81"/>
                    <a:pt x="1064" y="21"/>
                  </a:cubicBezTo>
                  <a:cubicBezTo>
                    <a:pt x="989" y="8"/>
                    <a:pt x="913" y="1"/>
                    <a:pt x="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199450" y="3792900"/>
              <a:ext cx="5350" cy="18250"/>
            </a:xfrm>
            <a:custGeom>
              <a:avLst/>
              <a:gdLst/>
              <a:ahLst/>
              <a:cxnLst/>
              <a:rect l="l" t="t" r="r" b="b"/>
              <a:pathLst>
                <a:path w="214" h="730" extrusionOk="0">
                  <a:moveTo>
                    <a:pt x="1" y="0"/>
                  </a:moveTo>
                  <a:cubicBezTo>
                    <a:pt x="1" y="122"/>
                    <a:pt x="31" y="244"/>
                    <a:pt x="61" y="365"/>
                  </a:cubicBezTo>
                  <a:cubicBezTo>
                    <a:pt x="92" y="487"/>
                    <a:pt x="153" y="608"/>
                    <a:pt x="213" y="730"/>
                  </a:cubicBezTo>
                  <a:cubicBezTo>
                    <a:pt x="213" y="608"/>
                    <a:pt x="183" y="456"/>
                    <a:pt x="153" y="365"/>
                  </a:cubicBezTo>
                  <a:cubicBezTo>
                    <a:pt x="122" y="213"/>
                    <a:pt x="61" y="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5452500" y="3740925"/>
              <a:ext cx="44850" cy="10300"/>
            </a:xfrm>
            <a:custGeom>
              <a:avLst/>
              <a:gdLst/>
              <a:ahLst/>
              <a:cxnLst/>
              <a:rect l="l" t="t" r="r" b="b"/>
              <a:pathLst>
                <a:path w="1794" h="412" extrusionOk="0">
                  <a:moveTo>
                    <a:pt x="423" y="1"/>
                  </a:moveTo>
                  <a:cubicBezTo>
                    <a:pt x="280" y="1"/>
                    <a:pt x="137" y="16"/>
                    <a:pt x="0" y="43"/>
                  </a:cubicBezTo>
                  <a:cubicBezTo>
                    <a:pt x="0" y="43"/>
                    <a:pt x="395" y="43"/>
                    <a:pt x="912" y="134"/>
                  </a:cubicBezTo>
                  <a:cubicBezTo>
                    <a:pt x="1390" y="247"/>
                    <a:pt x="1738" y="411"/>
                    <a:pt x="1788" y="411"/>
                  </a:cubicBezTo>
                  <a:cubicBezTo>
                    <a:pt x="1792" y="411"/>
                    <a:pt x="1794" y="410"/>
                    <a:pt x="1794" y="408"/>
                  </a:cubicBezTo>
                  <a:cubicBezTo>
                    <a:pt x="1550" y="225"/>
                    <a:pt x="1247" y="134"/>
                    <a:pt x="943" y="73"/>
                  </a:cubicBezTo>
                  <a:cubicBezTo>
                    <a:pt x="775" y="23"/>
                    <a:pt x="599"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5465425" y="3723000"/>
              <a:ext cx="15975" cy="22050"/>
            </a:xfrm>
            <a:custGeom>
              <a:avLst/>
              <a:gdLst/>
              <a:ahLst/>
              <a:cxnLst/>
              <a:rect l="l" t="t" r="r" b="b"/>
              <a:pathLst>
                <a:path w="639" h="882" extrusionOk="0">
                  <a:moveTo>
                    <a:pt x="0" y="0"/>
                  </a:moveTo>
                  <a:cubicBezTo>
                    <a:pt x="61" y="152"/>
                    <a:pt x="152" y="334"/>
                    <a:pt x="274" y="486"/>
                  </a:cubicBezTo>
                  <a:cubicBezTo>
                    <a:pt x="334" y="638"/>
                    <a:pt x="486" y="790"/>
                    <a:pt x="638" y="882"/>
                  </a:cubicBezTo>
                  <a:cubicBezTo>
                    <a:pt x="638" y="851"/>
                    <a:pt x="486" y="699"/>
                    <a:pt x="334" y="426"/>
                  </a:cubicBezTo>
                  <a:cubicBezTo>
                    <a:pt x="243" y="274"/>
                    <a:pt x="12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5471500" y="3746550"/>
              <a:ext cx="14450" cy="12950"/>
            </a:xfrm>
            <a:custGeom>
              <a:avLst/>
              <a:gdLst/>
              <a:ahLst/>
              <a:cxnLst/>
              <a:rect l="l" t="t" r="r" b="b"/>
              <a:pathLst>
                <a:path w="578" h="518" extrusionOk="0">
                  <a:moveTo>
                    <a:pt x="578" y="0"/>
                  </a:moveTo>
                  <a:lnTo>
                    <a:pt x="578" y="0"/>
                  </a:lnTo>
                  <a:cubicBezTo>
                    <a:pt x="456" y="61"/>
                    <a:pt x="365" y="122"/>
                    <a:pt x="274" y="213"/>
                  </a:cubicBezTo>
                  <a:cubicBezTo>
                    <a:pt x="122" y="365"/>
                    <a:pt x="0" y="517"/>
                    <a:pt x="0" y="517"/>
                  </a:cubicBezTo>
                  <a:cubicBezTo>
                    <a:pt x="122" y="456"/>
                    <a:pt x="243" y="395"/>
                    <a:pt x="304" y="274"/>
                  </a:cubicBezTo>
                  <a:cubicBezTo>
                    <a:pt x="487" y="152"/>
                    <a:pt x="578"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5159175" y="3645425"/>
              <a:ext cx="28150" cy="35800"/>
            </a:xfrm>
            <a:custGeom>
              <a:avLst/>
              <a:gdLst/>
              <a:ahLst/>
              <a:cxnLst/>
              <a:rect l="l" t="t" r="r" b="b"/>
              <a:pathLst>
                <a:path w="1126" h="1432" extrusionOk="0">
                  <a:moveTo>
                    <a:pt x="1121" y="1"/>
                  </a:moveTo>
                  <a:cubicBezTo>
                    <a:pt x="1083" y="1"/>
                    <a:pt x="931" y="354"/>
                    <a:pt x="639" y="763"/>
                  </a:cubicBezTo>
                  <a:cubicBezTo>
                    <a:pt x="305" y="1158"/>
                    <a:pt x="1" y="1401"/>
                    <a:pt x="1" y="1431"/>
                  </a:cubicBezTo>
                  <a:cubicBezTo>
                    <a:pt x="274" y="1279"/>
                    <a:pt x="517" y="1067"/>
                    <a:pt x="700" y="823"/>
                  </a:cubicBezTo>
                  <a:cubicBezTo>
                    <a:pt x="882" y="580"/>
                    <a:pt x="1034" y="307"/>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5172100" y="3664475"/>
              <a:ext cx="27375" cy="5350"/>
            </a:xfrm>
            <a:custGeom>
              <a:avLst/>
              <a:gdLst/>
              <a:ahLst/>
              <a:cxnLst/>
              <a:rect l="l" t="t" r="r" b="b"/>
              <a:pathLst>
                <a:path w="1095" h="214" extrusionOk="0">
                  <a:moveTo>
                    <a:pt x="1095" y="1"/>
                  </a:moveTo>
                  <a:cubicBezTo>
                    <a:pt x="882" y="1"/>
                    <a:pt x="699" y="1"/>
                    <a:pt x="517" y="31"/>
                  </a:cubicBezTo>
                  <a:cubicBezTo>
                    <a:pt x="335" y="31"/>
                    <a:pt x="152" y="92"/>
                    <a:pt x="0" y="213"/>
                  </a:cubicBezTo>
                  <a:cubicBezTo>
                    <a:pt x="0" y="213"/>
                    <a:pt x="243" y="153"/>
                    <a:pt x="547" y="122"/>
                  </a:cubicBezTo>
                  <a:cubicBezTo>
                    <a:pt x="730" y="92"/>
                    <a:pt x="912" y="61"/>
                    <a:pt x="1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5162975" y="3654600"/>
              <a:ext cx="5350" cy="19025"/>
            </a:xfrm>
            <a:custGeom>
              <a:avLst/>
              <a:gdLst/>
              <a:ahLst/>
              <a:cxnLst/>
              <a:rect l="l" t="t" r="r" b="b"/>
              <a:pathLst>
                <a:path w="214" h="761" extrusionOk="0">
                  <a:moveTo>
                    <a:pt x="1" y="0"/>
                  </a:moveTo>
                  <a:cubicBezTo>
                    <a:pt x="1" y="152"/>
                    <a:pt x="31" y="274"/>
                    <a:pt x="61" y="396"/>
                  </a:cubicBezTo>
                  <a:cubicBezTo>
                    <a:pt x="92" y="517"/>
                    <a:pt x="153" y="639"/>
                    <a:pt x="213" y="760"/>
                  </a:cubicBezTo>
                  <a:cubicBezTo>
                    <a:pt x="213" y="608"/>
                    <a:pt x="213" y="487"/>
                    <a:pt x="153" y="365"/>
                  </a:cubicBezTo>
                  <a:cubicBezTo>
                    <a:pt x="122" y="244"/>
                    <a:pt x="92" y="12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5504925" y="3898525"/>
              <a:ext cx="28150" cy="36500"/>
            </a:xfrm>
            <a:custGeom>
              <a:avLst/>
              <a:gdLst/>
              <a:ahLst/>
              <a:cxnLst/>
              <a:rect l="l" t="t" r="r" b="b"/>
              <a:pathLst>
                <a:path w="1126" h="1460" extrusionOk="0">
                  <a:moveTo>
                    <a:pt x="1125" y="0"/>
                  </a:moveTo>
                  <a:cubicBezTo>
                    <a:pt x="1095" y="0"/>
                    <a:pt x="912" y="365"/>
                    <a:pt x="609" y="791"/>
                  </a:cubicBezTo>
                  <a:cubicBezTo>
                    <a:pt x="305" y="1186"/>
                    <a:pt x="1" y="1429"/>
                    <a:pt x="1" y="1459"/>
                  </a:cubicBezTo>
                  <a:cubicBezTo>
                    <a:pt x="274" y="1307"/>
                    <a:pt x="487" y="1064"/>
                    <a:pt x="669" y="821"/>
                  </a:cubicBezTo>
                  <a:cubicBezTo>
                    <a:pt x="882" y="578"/>
                    <a:pt x="1034" y="304"/>
                    <a:pt x="1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5517075" y="3917775"/>
              <a:ext cx="27400" cy="5250"/>
            </a:xfrm>
            <a:custGeom>
              <a:avLst/>
              <a:gdLst/>
              <a:ahLst/>
              <a:cxnLst/>
              <a:rect l="l" t="t" r="r" b="b"/>
              <a:pathLst>
                <a:path w="1096" h="210" extrusionOk="0">
                  <a:moveTo>
                    <a:pt x="869" y="1"/>
                  </a:moveTo>
                  <a:cubicBezTo>
                    <a:pt x="762" y="1"/>
                    <a:pt x="655" y="16"/>
                    <a:pt x="548" y="51"/>
                  </a:cubicBezTo>
                  <a:cubicBezTo>
                    <a:pt x="366" y="51"/>
                    <a:pt x="183" y="112"/>
                    <a:pt x="1" y="203"/>
                  </a:cubicBezTo>
                  <a:cubicBezTo>
                    <a:pt x="5" y="207"/>
                    <a:pt x="13" y="209"/>
                    <a:pt x="24" y="209"/>
                  </a:cubicBezTo>
                  <a:cubicBezTo>
                    <a:pt x="93" y="209"/>
                    <a:pt x="287" y="138"/>
                    <a:pt x="548" y="112"/>
                  </a:cubicBezTo>
                  <a:cubicBezTo>
                    <a:pt x="730" y="112"/>
                    <a:pt x="913" y="51"/>
                    <a:pt x="1095" y="21"/>
                  </a:cubicBezTo>
                  <a:cubicBezTo>
                    <a:pt x="1020" y="8"/>
                    <a:pt x="944"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5508725" y="3908400"/>
              <a:ext cx="5350" cy="18275"/>
            </a:xfrm>
            <a:custGeom>
              <a:avLst/>
              <a:gdLst/>
              <a:ahLst/>
              <a:cxnLst/>
              <a:rect l="l" t="t" r="r" b="b"/>
              <a:pathLst>
                <a:path w="214" h="731" extrusionOk="0">
                  <a:moveTo>
                    <a:pt x="1" y="1"/>
                  </a:moveTo>
                  <a:cubicBezTo>
                    <a:pt x="1" y="122"/>
                    <a:pt x="1" y="244"/>
                    <a:pt x="61" y="365"/>
                  </a:cubicBezTo>
                  <a:cubicBezTo>
                    <a:pt x="92" y="487"/>
                    <a:pt x="122" y="608"/>
                    <a:pt x="213" y="730"/>
                  </a:cubicBezTo>
                  <a:cubicBezTo>
                    <a:pt x="213" y="608"/>
                    <a:pt x="183" y="457"/>
                    <a:pt x="122" y="335"/>
                  </a:cubicBezTo>
                  <a:cubicBezTo>
                    <a:pt x="122" y="213"/>
                    <a:pt x="61"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5343825" y="3643150"/>
              <a:ext cx="28150" cy="36550"/>
            </a:xfrm>
            <a:custGeom>
              <a:avLst/>
              <a:gdLst/>
              <a:ahLst/>
              <a:cxnLst/>
              <a:rect l="l" t="t" r="r" b="b"/>
              <a:pathLst>
                <a:path w="1126" h="1462" extrusionOk="0">
                  <a:moveTo>
                    <a:pt x="1122" y="1"/>
                  </a:moveTo>
                  <a:cubicBezTo>
                    <a:pt x="1084" y="1"/>
                    <a:pt x="932" y="382"/>
                    <a:pt x="639" y="762"/>
                  </a:cubicBezTo>
                  <a:cubicBezTo>
                    <a:pt x="305" y="1188"/>
                    <a:pt x="1" y="1431"/>
                    <a:pt x="1" y="1462"/>
                  </a:cubicBezTo>
                  <a:cubicBezTo>
                    <a:pt x="517" y="1127"/>
                    <a:pt x="913" y="610"/>
                    <a:pt x="1125" y="3"/>
                  </a:cubicBezTo>
                  <a:cubicBezTo>
                    <a:pt x="1124" y="1"/>
                    <a:pt x="1123" y="1"/>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5356750" y="3662200"/>
              <a:ext cx="26625" cy="5500"/>
            </a:xfrm>
            <a:custGeom>
              <a:avLst/>
              <a:gdLst/>
              <a:ahLst/>
              <a:cxnLst/>
              <a:rect l="l" t="t" r="r" b="b"/>
              <a:pathLst>
                <a:path w="1065" h="220" extrusionOk="0">
                  <a:moveTo>
                    <a:pt x="1064" y="0"/>
                  </a:moveTo>
                  <a:cubicBezTo>
                    <a:pt x="882" y="0"/>
                    <a:pt x="700" y="0"/>
                    <a:pt x="517" y="31"/>
                  </a:cubicBezTo>
                  <a:cubicBezTo>
                    <a:pt x="335" y="61"/>
                    <a:pt x="152" y="122"/>
                    <a:pt x="0" y="213"/>
                  </a:cubicBezTo>
                  <a:cubicBezTo>
                    <a:pt x="0" y="217"/>
                    <a:pt x="5" y="219"/>
                    <a:pt x="14" y="219"/>
                  </a:cubicBezTo>
                  <a:cubicBezTo>
                    <a:pt x="70" y="219"/>
                    <a:pt x="286" y="148"/>
                    <a:pt x="548" y="122"/>
                  </a:cubicBezTo>
                  <a:cubicBezTo>
                    <a:pt x="730" y="92"/>
                    <a:pt x="912" y="61"/>
                    <a:pt x="1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5347625" y="3653075"/>
              <a:ext cx="5350" cy="18275"/>
            </a:xfrm>
            <a:custGeom>
              <a:avLst/>
              <a:gdLst/>
              <a:ahLst/>
              <a:cxnLst/>
              <a:rect l="l" t="t" r="r" b="b"/>
              <a:pathLst>
                <a:path w="214" h="731" extrusionOk="0">
                  <a:moveTo>
                    <a:pt x="1" y="1"/>
                  </a:moveTo>
                  <a:cubicBezTo>
                    <a:pt x="1" y="122"/>
                    <a:pt x="31" y="244"/>
                    <a:pt x="62" y="365"/>
                  </a:cubicBezTo>
                  <a:cubicBezTo>
                    <a:pt x="92" y="487"/>
                    <a:pt x="153" y="609"/>
                    <a:pt x="213" y="730"/>
                  </a:cubicBezTo>
                  <a:cubicBezTo>
                    <a:pt x="213" y="609"/>
                    <a:pt x="183" y="457"/>
                    <a:pt x="153" y="335"/>
                  </a:cubicBezTo>
                  <a:cubicBezTo>
                    <a:pt x="122" y="213"/>
                    <a:pt x="62"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5207050" y="3943925"/>
              <a:ext cx="46375" cy="4175"/>
            </a:xfrm>
            <a:custGeom>
              <a:avLst/>
              <a:gdLst/>
              <a:ahLst/>
              <a:cxnLst/>
              <a:rect l="l" t="t" r="r" b="b"/>
              <a:pathLst>
                <a:path w="1855" h="167" extrusionOk="0">
                  <a:moveTo>
                    <a:pt x="928" y="1"/>
                  </a:moveTo>
                  <a:cubicBezTo>
                    <a:pt x="616" y="1"/>
                    <a:pt x="304" y="54"/>
                    <a:pt x="1" y="160"/>
                  </a:cubicBezTo>
                  <a:cubicBezTo>
                    <a:pt x="5" y="164"/>
                    <a:pt x="17" y="166"/>
                    <a:pt x="35" y="166"/>
                  </a:cubicBezTo>
                  <a:cubicBezTo>
                    <a:pt x="146" y="166"/>
                    <a:pt x="500" y="99"/>
                    <a:pt x="943" y="99"/>
                  </a:cubicBezTo>
                  <a:cubicBezTo>
                    <a:pt x="1360" y="99"/>
                    <a:pt x="1732" y="166"/>
                    <a:pt x="1830" y="166"/>
                  </a:cubicBezTo>
                  <a:cubicBezTo>
                    <a:pt x="1846" y="166"/>
                    <a:pt x="1855" y="164"/>
                    <a:pt x="1855" y="160"/>
                  </a:cubicBezTo>
                  <a:cubicBezTo>
                    <a:pt x="1551" y="54"/>
                    <a:pt x="1239" y="1"/>
                    <a:pt x="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5214650" y="3927400"/>
              <a:ext cx="21300" cy="18250"/>
            </a:xfrm>
            <a:custGeom>
              <a:avLst/>
              <a:gdLst/>
              <a:ahLst/>
              <a:cxnLst/>
              <a:rect l="l" t="t" r="r" b="b"/>
              <a:pathLst>
                <a:path w="852" h="730" extrusionOk="0">
                  <a:moveTo>
                    <a:pt x="0" y="0"/>
                  </a:moveTo>
                  <a:lnTo>
                    <a:pt x="0" y="0"/>
                  </a:lnTo>
                  <a:cubicBezTo>
                    <a:pt x="122" y="152"/>
                    <a:pt x="244" y="274"/>
                    <a:pt x="396" y="396"/>
                  </a:cubicBezTo>
                  <a:cubicBezTo>
                    <a:pt x="517" y="548"/>
                    <a:pt x="669" y="639"/>
                    <a:pt x="852" y="730"/>
                  </a:cubicBezTo>
                  <a:cubicBezTo>
                    <a:pt x="852" y="700"/>
                    <a:pt x="669" y="548"/>
                    <a:pt x="426" y="335"/>
                  </a:cubicBezTo>
                  <a:cubicBezTo>
                    <a:pt x="304" y="213"/>
                    <a:pt x="152" y="9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5229850" y="3945625"/>
              <a:ext cx="11425" cy="16000"/>
            </a:xfrm>
            <a:custGeom>
              <a:avLst/>
              <a:gdLst/>
              <a:ahLst/>
              <a:cxnLst/>
              <a:rect l="l" t="t" r="r" b="b"/>
              <a:pathLst>
                <a:path w="457" h="640" extrusionOk="0">
                  <a:moveTo>
                    <a:pt x="456" y="1"/>
                  </a:moveTo>
                  <a:cubicBezTo>
                    <a:pt x="426" y="1"/>
                    <a:pt x="304" y="123"/>
                    <a:pt x="183" y="305"/>
                  </a:cubicBezTo>
                  <a:cubicBezTo>
                    <a:pt x="61" y="457"/>
                    <a:pt x="0" y="639"/>
                    <a:pt x="0" y="639"/>
                  </a:cubicBezTo>
                  <a:cubicBezTo>
                    <a:pt x="92" y="548"/>
                    <a:pt x="183" y="457"/>
                    <a:pt x="244" y="335"/>
                  </a:cubicBezTo>
                  <a:cubicBezTo>
                    <a:pt x="335" y="244"/>
                    <a:pt x="396" y="123"/>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5307350" y="3787700"/>
              <a:ext cx="12200" cy="11450"/>
            </a:xfrm>
            <a:custGeom>
              <a:avLst/>
              <a:gdLst/>
              <a:ahLst/>
              <a:cxnLst/>
              <a:rect l="l" t="t" r="r" b="b"/>
              <a:pathLst>
                <a:path w="488" h="458" extrusionOk="0">
                  <a:moveTo>
                    <a:pt x="240" y="98"/>
                  </a:moveTo>
                  <a:lnTo>
                    <a:pt x="240" y="98"/>
                  </a:lnTo>
                  <a:cubicBezTo>
                    <a:pt x="250" y="109"/>
                    <a:pt x="262" y="123"/>
                    <a:pt x="274" y="148"/>
                  </a:cubicBezTo>
                  <a:cubicBezTo>
                    <a:pt x="335" y="178"/>
                    <a:pt x="274" y="208"/>
                    <a:pt x="244" y="239"/>
                  </a:cubicBezTo>
                  <a:cubicBezTo>
                    <a:pt x="240" y="243"/>
                    <a:pt x="235" y="245"/>
                    <a:pt x="231" y="245"/>
                  </a:cubicBezTo>
                  <a:cubicBezTo>
                    <a:pt x="206" y="245"/>
                    <a:pt x="183" y="174"/>
                    <a:pt x="183" y="148"/>
                  </a:cubicBezTo>
                  <a:lnTo>
                    <a:pt x="122" y="148"/>
                  </a:lnTo>
                  <a:cubicBezTo>
                    <a:pt x="183" y="148"/>
                    <a:pt x="244" y="148"/>
                    <a:pt x="244" y="117"/>
                  </a:cubicBezTo>
                  <a:cubicBezTo>
                    <a:pt x="244" y="111"/>
                    <a:pt x="243" y="105"/>
                    <a:pt x="240" y="98"/>
                  </a:cubicBezTo>
                  <a:close/>
                  <a:moveTo>
                    <a:pt x="290" y="0"/>
                  </a:moveTo>
                  <a:cubicBezTo>
                    <a:pt x="242" y="0"/>
                    <a:pt x="214" y="36"/>
                    <a:pt x="214" y="56"/>
                  </a:cubicBezTo>
                  <a:cubicBezTo>
                    <a:pt x="214" y="60"/>
                    <a:pt x="214" y="63"/>
                    <a:pt x="215" y="66"/>
                  </a:cubicBezTo>
                  <a:lnTo>
                    <a:pt x="215" y="66"/>
                  </a:lnTo>
                  <a:cubicBezTo>
                    <a:pt x="200" y="52"/>
                    <a:pt x="179" y="39"/>
                    <a:pt x="153" y="26"/>
                  </a:cubicBezTo>
                  <a:lnTo>
                    <a:pt x="122" y="26"/>
                  </a:lnTo>
                  <a:lnTo>
                    <a:pt x="92" y="56"/>
                  </a:lnTo>
                  <a:cubicBezTo>
                    <a:pt x="31" y="117"/>
                    <a:pt x="1" y="208"/>
                    <a:pt x="31" y="269"/>
                  </a:cubicBezTo>
                  <a:cubicBezTo>
                    <a:pt x="58" y="375"/>
                    <a:pt x="130" y="458"/>
                    <a:pt x="228" y="458"/>
                  </a:cubicBezTo>
                  <a:cubicBezTo>
                    <a:pt x="243" y="458"/>
                    <a:pt x="258" y="456"/>
                    <a:pt x="274" y="452"/>
                  </a:cubicBezTo>
                  <a:cubicBezTo>
                    <a:pt x="396" y="421"/>
                    <a:pt x="457" y="330"/>
                    <a:pt x="487" y="239"/>
                  </a:cubicBezTo>
                  <a:cubicBezTo>
                    <a:pt x="487" y="148"/>
                    <a:pt x="457" y="87"/>
                    <a:pt x="365" y="26"/>
                  </a:cubicBezTo>
                  <a:cubicBezTo>
                    <a:pt x="337" y="7"/>
                    <a:pt x="312" y="0"/>
                    <a:pt x="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5316675" y="3915350"/>
              <a:ext cx="13500" cy="11375"/>
            </a:xfrm>
            <a:custGeom>
              <a:avLst/>
              <a:gdLst/>
              <a:ahLst/>
              <a:cxnLst/>
              <a:rect l="l" t="t" r="r" b="b"/>
              <a:pathLst>
                <a:path w="540" h="455" extrusionOk="0">
                  <a:moveTo>
                    <a:pt x="277" y="88"/>
                  </a:moveTo>
                  <a:cubicBezTo>
                    <a:pt x="294" y="100"/>
                    <a:pt x="310" y="115"/>
                    <a:pt x="327" y="148"/>
                  </a:cubicBezTo>
                  <a:cubicBezTo>
                    <a:pt x="357" y="209"/>
                    <a:pt x="327" y="209"/>
                    <a:pt x="296" y="239"/>
                  </a:cubicBezTo>
                  <a:cubicBezTo>
                    <a:pt x="288" y="244"/>
                    <a:pt x="281" y="245"/>
                    <a:pt x="274" y="245"/>
                  </a:cubicBezTo>
                  <a:cubicBezTo>
                    <a:pt x="241" y="245"/>
                    <a:pt x="236" y="192"/>
                    <a:pt x="236" y="160"/>
                  </a:cubicBezTo>
                  <a:lnTo>
                    <a:pt x="236" y="160"/>
                  </a:lnTo>
                  <a:cubicBezTo>
                    <a:pt x="271" y="157"/>
                    <a:pt x="296" y="138"/>
                    <a:pt x="296" y="118"/>
                  </a:cubicBezTo>
                  <a:cubicBezTo>
                    <a:pt x="296" y="118"/>
                    <a:pt x="290" y="105"/>
                    <a:pt x="277" y="88"/>
                  </a:cubicBezTo>
                  <a:close/>
                  <a:moveTo>
                    <a:pt x="322" y="1"/>
                  </a:moveTo>
                  <a:cubicBezTo>
                    <a:pt x="273" y="1"/>
                    <a:pt x="245" y="27"/>
                    <a:pt x="237" y="47"/>
                  </a:cubicBezTo>
                  <a:lnTo>
                    <a:pt x="237" y="47"/>
                  </a:lnTo>
                  <a:cubicBezTo>
                    <a:pt x="228" y="40"/>
                    <a:pt x="217" y="32"/>
                    <a:pt x="205" y="27"/>
                  </a:cubicBezTo>
                  <a:lnTo>
                    <a:pt x="175" y="27"/>
                  </a:lnTo>
                  <a:lnTo>
                    <a:pt x="144" y="57"/>
                  </a:lnTo>
                  <a:cubicBezTo>
                    <a:pt x="0" y="201"/>
                    <a:pt x="102" y="454"/>
                    <a:pt x="294" y="454"/>
                  </a:cubicBezTo>
                  <a:cubicBezTo>
                    <a:pt x="305" y="454"/>
                    <a:pt x="316" y="454"/>
                    <a:pt x="327" y="452"/>
                  </a:cubicBezTo>
                  <a:cubicBezTo>
                    <a:pt x="418" y="422"/>
                    <a:pt x="509" y="330"/>
                    <a:pt x="540" y="239"/>
                  </a:cubicBezTo>
                  <a:cubicBezTo>
                    <a:pt x="540" y="148"/>
                    <a:pt x="479" y="87"/>
                    <a:pt x="418" y="27"/>
                  </a:cubicBezTo>
                  <a:cubicBezTo>
                    <a:pt x="380" y="8"/>
                    <a:pt x="348"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5326350" y="4028575"/>
              <a:ext cx="12175" cy="10750"/>
            </a:xfrm>
            <a:custGeom>
              <a:avLst/>
              <a:gdLst/>
              <a:ahLst/>
              <a:cxnLst/>
              <a:rect l="l" t="t" r="r" b="b"/>
              <a:pathLst>
                <a:path w="487" h="430" extrusionOk="0">
                  <a:moveTo>
                    <a:pt x="300" y="0"/>
                  </a:moveTo>
                  <a:cubicBezTo>
                    <a:pt x="242" y="0"/>
                    <a:pt x="213" y="36"/>
                    <a:pt x="213" y="57"/>
                  </a:cubicBezTo>
                  <a:cubicBezTo>
                    <a:pt x="213" y="87"/>
                    <a:pt x="274" y="57"/>
                    <a:pt x="305" y="118"/>
                  </a:cubicBezTo>
                  <a:cubicBezTo>
                    <a:pt x="335" y="178"/>
                    <a:pt x="274" y="209"/>
                    <a:pt x="244" y="239"/>
                  </a:cubicBezTo>
                  <a:cubicBezTo>
                    <a:pt x="217" y="239"/>
                    <a:pt x="190" y="192"/>
                    <a:pt x="184" y="139"/>
                  </a:cubicBezTo>
                  <a:lnTo>
                    <a:pt x="184" y="139"/>
                  </a:lnTo>
                  <a:cubicBezTo>
                    <a:pt x="219" y="130"/>
                    <a:pt x="244" y="118"/>
                    <a:pt x="244" y="118"/>
                  </a:cubicBezTo>
                  <a:cubicBezTo>
                    <a:pt x="244" y="87"/>
                    <a:pt x="213" y="57"/>
                    <a:pt x="153" y="26"/>
                  </a:cubicBezTo>
                  <a:lnTo>
                    <a:pt x="122" y="26"/>
                  </a:lnTo>
                  <a:lnTo>
                    <a:pt x="92" y="57"/>
                  </a:lnTo>
                  <a:cubicBezTo>
                    <a:pt x="31" y="87"/>
                    <a:pt x="1" y="178"/>
                    <a:pt x="31" y="270"/>
                  </a:cubicBezTo>
                  <a:cubicBezTo>
                    <a:pt x="56" y="370"/>
                    <a:pt x="144" y="429"/>
                    <a:pt x="225" y="429"/>
                  </a:cubicBezTo>
                  <a:cubicBezTo>
                    <a:pt x="242" y="429"/>
                    <a:pt x="259" y="427"/>
                    <a:pt x="274" y="422"/>
                  </a:cubicBezTo>
                  <a:cubicBezTo>
                    <a:pt x="396" y="422"/>
                    <a:pt x="457" y="330"/>
                    <a:pt x="487" y="239"/>
                  </a:cubicBezTo>
                  <a:cubicBezTo>
                    <a:pt x="487" y="148"/>
                    <a:pt x="457" y="57"/>
                    <a:pt x="396" y="26"/>
                  </a:cubicBezTo>
                  <a:cubicBezTo>
                    <a:pt x="358" y="8"/>
                    <a:pt x="326"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5288350" y="3668375"/>
              <a:ext cx="12200" cy="11325"/>
            </a:xfrm>
            <a:custGeom>
              <a:avLst/>
              <a:gdLst/>
              <a:ahLst/>
              <a:cxnLst/>
              <a:rect l="l" t="t" r="r" b="b"/>
              <a:pathLst>
                <a:path w="488" h="453" extrusionOk="0">
                  <a:moveTo>
                    <a:pt x="235" y="89"/>
                  </a:moveTo>
                  <a:cubicBezTo>
                    <a:pt x="246" y="96"/>
                    <a:pt x="260" y="104"/>
                    <a:pt x="274" y="118"/>
                  </a:cubicBezTo>
                  <a:cubicBezTo>
                    <a:pt x="305" y="179"/>
                    <a:pt x="274" y="209"/>
                    <a:pt x="244" y="240"/>
                  </a:cubicBezTo>
                  <a:cubicBezTo>
                    <a:pt x="240" y="244"/>
                    <a:pt x="236" y="246"/>
                    <a:pt x="232" y="246"/>
                  </a:cubicBezTo>
                  <a:cubicBezTo>
                    <a:pt x="210" y="246"/>
                    <a:pt x="191" y="195"/>
                    <a:pt x="185" y="147"/>
                  </a:cubicBezTo>
                  <a:lnTo>
                    <a:pt x="185" y="147"/>
                  </a:lnTo>
                  <a:cubicBezTo>
                    <a:pt x="219" y="145"/>
                    <a:pt x="244" y="138"/>
                    <a:pt x="244" y="118"/>
                  </a:cubicBezTo>
                  <a:cubicBezTo>
                    <a:pt x="244" y="109"/>
                    <a:pt x="241" y="99"/>
                    <a:pt x="235" y="89"/>
                  </a:cubicBezTo>
                  <a:close/>
                  <a:moveTo>
                    <a:pt x="290" y="1"/>
                  </a:moveTo>
                  <a:cubicBezTo>
                    <a:pt x="243" y="1"/>
                    <a:pt x="214" y="36"/>
                    <a:pt x="214" y="57"/>
                  </a:cubicBezTo>
                  <a:cubicBezTo>
                    <a:pt x="214" y="61"/>
                    <a:pt x="214" y="64"/>
                    <a:pt x="215" y="66"/>
                  </a:cubicBezTo>
                  <a:lnTo>
                    <a:pt x="215" y="66"/>
                  </a:lnTo>
                  <a:cubicBezTo>
                    <a:pt x="200" y="53"/>
                    <a:pt x="179" y="40"/>
                    <a:pt x="153" y="27"/>
                  </a:cubicBezTo>
                  <a:lnTo>
                    <a:pt x="122" y="27"/>
                  </a:lnTo>
                  <a:lnTo>
                    <a:pt x="92" y="57"/>
                  </a:lnTo>
                  <a:cubicBezTo>
                    <a:pt x="31" y="118"/>
                    <a:pt x="1" y="209"/>
                    <a:pt x="31" y="270"/>
                  </a:cubicBezTo>
                  <a:cubicBezTo>
                    <a:pt x="31" y="392"/>
                    <a:pt x="153" y="453"/>
                    <a:pt x="274" y="453"/>
                  </a:cubicBezTo>
                  <a:cubicBezTo>
                    <a:pt x="396" y="422"/>
                    <a:pt x="457" y="331"/>
                    <a:pt x="487" y="240"/>
                  </a:cubicBezTo>
                  <a:cubicBezTo>
                    <a:pt x="487" y="149"/>
                    <a:pt x="457" y="88"/>
                    <a:pt x="366" y="27"/>
                  </a:cubicBezTo>
                  <a:cubicBezTo>
                    <a:pt x="337" y="8"/>
                    <a:pt x="312" y="1"/>
                    <a:pt x="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4883325" y="4245950"/>
              <a:ext cx="1067675" cy="289550"/>
            </a:xfrm>
            <a:custGeom>
              <a:avLst/>
              <a:gdLst/>
              <a:ahLst/>
              <a:cxnLst/>
              <a:rect l="l" t="t" r="r" b="b"/>
              <a:pathLst>
                <a:path w="42707" h="11582" extrusionOk="0">
                  <a:moveTo>
                    <a:pt x="22951" y="1"/>
                  </a:moveTo>
                  <a:cubicBezTo>
                    <a:pt x="14071" y="1"/>
                    <a:pt x="3831" y="177"/>
                    <a:pt x="3831" y="177"/>
                  </a:cubicBezTo>
                  <a:cubicBezTo>
                    <a:pt x="3831" y="177"/>
                    <a:pt x="1" y="10754"/>
                    <a:pt x="9302" y="11180"/>
                  </a:cubicBezTo>
                  <a:cubicBezTo>
                    <a:pt x="15405" y="11469"/>
                    <a:pt x="22976" y="11530"/>
                    <a:pt x="28261" y="11530"/>
                  </a:cubicBezTo>
                  <a:cubicBezTo>
                    <a:pt x="30189" y="11530"/>
                    <a:pt x="31813" y="11522"/>
                    <a:pt x="32950" y="11514"/>
                  </a:cubicBezTo>
                  <a:cubicBezTo>
                    <a:pt x="33837" y="11514"/>
                    <a:pt x="34650" y="11582"/>
                    <a:pt x="35443" y="11582"/>
                  </a:cubicBezTo>
                  <a:cubicBezTo>
                    <a:pt x="36415" y="11582"/>
                    <a:pt x="37355" y="11480"/>
                    <a:pt x="38360" y="11028"/>
                  </a:cubicBezTo>
                  <a:cubicBezTo>
                    <a:pt x="40336" y="10146"/>
                    <a:pt x="42342" y="8687"/>
                    <a:pt x="42494" y="6377"/>
                  </a:cubicBezTo>
                  <a:cubicBezTo>
                    <a:pt x="42707" y="3368"/>
                    <a:pt x="40731" y="572"/>
                    <a:pt x="33801" y="177"/>
                  </a:cubicBezTo>
                  <a:cubicBezTo>
                    <a:pt x="31491" y="45"/>
                    <a:pt x="27391" y="1"/>
                    <a:pt x="229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5020125" y="4249500"/>
              <a:ext cx="8375" cy="17700"/>
            </a:xfrm>
            <a:custGeom>
              <a:avLst/>
              <a:gdLst/>
              <a:ahLst/>
              <a:cxnLst/>
              <a:rect l="l" t="t" r="r" b="b"/>
              <a:pathLst>
                <a:path w="335" h="708" extrusionOk="0">
                  <a:moveTo>
                    <a:pt x="266" y="1"/>
                  </a:moveTo>
                  <a:cubicBezTo>
                    <a:pt x="230" y="1"/>
                    <a:pt x="145" y="170"/>
                    <a:pt x="61" y="339"/>
                  </a:cubicBezTo>
                  <a:cubicBezTo>
                    <a:pt x="0" y="521"/>
                    <a:pt x="0" y="703"/>
                    <a:pt x="31" y="703"/>
                  </a:cubicBezTo>
                  <a:cubicBezTo>
                    <a:pt x="36" y="706"/>
                    <a:pt x="41" y="707"/>
                    <a:pt x="47" y="707"/>
                  </a:cubicBezTo>
                  <a:cubicBezTo>
                    <a:pt x="107" y="707"/>
                    <a:pt x="188" y="566"/>
                    <a:pt x="243" y="399"/>
                  </a:cubicBezTo>
                  <a:cubicBezTo>
                    <a:pt x="335" y="187"/>
                    <a:pt x="335" y="35"/>
                    <a:pt x="274" y="4"/>
                  </a:cubicBezTo>
                  <a:cubicBezTo>
                    <a:pt x="271" y="2"/>
                    <a:pt x="269" y="1"/>
                    <a:pt x="2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5005675" y="4304300"/>
              <a:ext cx="6875" cy="38025"/>
            </a:xfrm>
            <a:custGeom>
              <a:avLst/>
              <a:gdLst/>
              <a:ahLst/>
              <a:cxnLst/>
              <a:rect l="l" t="t" r="r" b="b"/>
              <a:pathLst>
                <a:path w="275" h="1521" extrusionOk="0">
                  <a:moveTo>
                    <a:pt x="213" y="1"/>
                  </a:moveTo>
                  <a:cubicBezTo>
                    <a:pt x="92" y="244"/>
                    <a:pt x="1" y="517"/>
                    <a:pt x="31" y="761"/>
                  </a:cubicBezTo>
                  <a:cubicBezTo>
                    <a:pt x="1" y="1186"/>
                    <a:pt x="61" y="1520"/>
                    <a:pt x="122" y="1520"/>
                  </a:cubicBezTo>
                  <a:cubicBezTo>
                    <a:pt x="213" y="1277"/>
                    <a:pt x="244" y="1034"/>
                    <a:pt x="213" y="761"/>
                  </a:cubicBezTo>
                  <a:cubicBezTo>
                    <a:pt x="244" y="365"/>
                    <a:pt x="27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5016325" y="4379525"/>
              <a:ext cx="25100" cy="31275"/>
            </a:xfrm>
            <a:custGeom>
              <a:avLst/>
              <a:gdLst/>
              <a:ahLst/>
              <a:cxnLst/>
              <a:rect l="l" t="t" r="r" b="b"/>
              <a:pathLst>
                <a:path w="1004" h="1251" extrusionOk="0">
                  <a:moveTo>
                    <a:pt x="61" y="1"/>
                  </a:moveTo>
                  <a:cubicBezTo>
                    <a:pt x="0" y="31"/>
                    <a:pt x="122" y="366"/>
                    <a:pt x="365" y="730"/>
                  </a:cubicBezTo>
                  <a:cubicBezTo>
                    <a:pt x="591" y="1069"/>
                    <a:pt x="869" y="1250"/>
                    <a:pt x="932" y="1250"/>
                  </a:cubicBezTo>
                  <a:cubicBezTo>
                    <a:pt x="937" y="1250"/>
                    <a:pt x="940" y="1249"/>
                    <a:pt x="942" y="1247"/>
                  </a:cubicBezTo>
                  <a:cubicBezTo>
                    <a:pt x="1003" y="1217"/>
                    <a:pt x="760" y="943"/>
                    <a:pt x="517" y="609"/>
                  </a:cubicBezTo>
                  <a:cubicBezTo>
                    <a:pt x="274" y="274"/>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5073300" y="4428725"/>
              <a:ext cx="38025" cy="10125"/>
            </a:xfrm>
            <a:custGeom>
              <a:avLst/>
              <a:gdLst/>
              <a:ahLst/>
              <a:cxnLst/>
              <a:rect l="l" t="t" r="r" b="b"/>
              <a:pathLst>
                <a:path w="1521" h="405" extrusionOk="0">
                  <a:moveTo>
                    <a:pt x="163" y="1"/>
                  </a:moveTo>
                  <a:cubicBezTo>
                    <a:pt x="118" y="1"/>
                    <a:pt x="74" y="3"/>
                    <a:pt x="31" y="9"/>
                  </a:cubicBezTo>
                  <a:cubicBezTo>
                    <a:pt x="1" y="69"/>
                    <a:pt x="335" y="221"/>
                    <a:pt x="761" y="313"/>
                  </a:cubicBezTo>
                  <a:cubicBezTo>
                    <a:pt x="1016" y="371"/>
                    <a:pt x="1258" y="405"/>
                    <a:pt x="1398" y="405"/>
                  </a:cubicBezTo>
                  <a:cubicBezTo>
                    <a:pt x="1475" y="405"/>
                    <a:pt x="1521" y="395"/>
                    <a:pt x="1521" y="373"/>
                  </a:cubicBezTo>
                  <a:cubicBezTo>
                    <a:pt x="1521" y="313"/>
                    <a:pt x="1186" y="221"/>
                    <a:pt x="791" y="130"/>
                  </a:cubicBezTo>
                  <a:cubicBezTo>
                    <a:pt x="591" y="55"/>
                    <a:pt x="370" y="1"/>
                    <a:pt x="16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5149300" y="4440325"/>
              <a:ext cx="38025" cy="5350"/>
            </a:xfrm>
            <a:custGeom>
              <a:avLst/>
              <a:gdLst/>
              <a:ahLst/>
              <a:cxnLst/>
              <a:rect l="l" t="t" r="r" b="b"/>
              <a:pathLst>
                <a:path w="1521" h="214" extrusionOk="0">
                  <a:moveTo>
                    <a:pt x="760" y="0"/>
                  </a:moveTo>
                  <a:cubicBezTo>
                    <a:pt x="365" y="0"/>
                    <a:pt x="0" y="31"/>
                    <a:pt x="0" y="92"/>
                  </a:cubicBezTo>
                  <a:cubicBezTo>
                    <a:pt x="0" y="152"/>
                    <a:pt x="365" y="213"/>
                    <a:pt x="760" y="213"/>
                  </a:cubicBezTo>
                  <a:cubicBezTo>
                    <a:pt x="1186" y="213"/>
                    <a:pt x="1520" y="183"/>
                    <a:pt x="1520" y="122"/>
                  </a:cubicBezTo>
                  <a:cubicBezTo>
                    <a:pt x="1277" y="31"/>
                    <a:pt x="1034" y="0"/>
                    <a:pt x="7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5226050" y="4441275"/>
              <a:ext cx="38025" cy="5150"/>
            </a:xfrm>
            <a:custGeom>
              <a:avLst/>
              <a:gdLst/>
              <a:ahLst/>
              <a:cxnLst/>
              <a:rect l="l" t="t" r="r" b="b"/>
              <a:pathLst>
                <a:path w="1521" h="206" extrusionOk="0">
                  <a:moveTo>
                    <a:pt x="772" y="0"/>
                  </a:moveTo>
                  <a:cubicBezTo>
                    <a:pt x="517" y="0"/>
                    <a:pt x="259" y="38"/>
                    <a:pt x="0" y="114"/>
                  </a:cubicBezTo>
                  <a:cubicBezTo>
                    <a:pt x="0" y="175"/>
                    <a:pt x="365" y="206"/>
                    <a:pt x="760" y="206"/>
                  </a:cubicBezTo>
                  <a:cubicBezTo>
                    <a:pt x="1186" y="206"/>
                    <a:pt x="1520" y="175"/>
                    <a:pt x="1520" y="114"/>
                  </a:cubicBezTo>
                  <a:cubicBezTo>
                    <a:pt x="1277" y="38"/>
                    <a:pt x="1026" y="0"/>
                    <a:pt x="7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5303550" y="4441575"/>
              <a:ext cx="38025" cy="5900"/>
            </a:xfrm>
            <a:custGeom>
              <a:avLst/>
              <a:gdLst/>
              <a:ahLst/>
              <a:cxnLst/>
              <a:rect l="l" t="t" r="r" b="b"/>
              <a:pathLst>
                <a:path w="1521" h="236" extrusionOk="0">
                  <a:moveTo>
                    <a:pt x="568" y="0"/>
                  </a:moveTo>
                  <a:cubicBezTo>
                    <a:pt x="361" y="0"/>
                    <a:pt x="163" y="40"/>
                    <a:pt x="1" y="133"/>
                  </a:cubicBezTo>
                  <a:cubicBezTo>
                    <a:pt x="160" y="201"/>
                    <a:pt x="354" y="235"/>
                    <a:pt x="556" y="235"/>
                  </a:cubicBezTo>
                  <a:cubicBezTo>
                    <a:pt x="624" y="235"/>
                    <a:pt x="692" y="232"/>
                    <a:pt x="761" y="224"/>
                  </a:cubicBezTo>
                  <a:cubicBezTo>
                    <a:pt x="1156" y="224"/>
                    <a:pt x="1521" y="194"/>
                    <a:pt x="1521" y="133"/>
                  </a:cubicBezTo>
                  <a:cubicBezTo>
                    <a:pt x="1320" y="58"/>
                    <a:pt x="1100" y="3"/>
                    <a:pt x="892" y="3"/>
                  </a:cubicBezTo>
                  <a:cubicBezTo>
                    <a:pt x="848" y="3"/>
                    <a:pt x="804" y="6"/>
                    <a:pt x="761" y="11"/>
                  </a:cubicBezTo>
                  <a:cubicBezTo>
                    <a:pt x="696" y="4"/>
                    <a:pt x="63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5380300" y="4442000"/>
              <a:ext cx="38025" cy="5475"/>
            </a:xfrm>
            <a:custGeom>
              <a:avLst/>
              <a:gdLst/>
              <a:ahLst/>
              <a:cxnLst/>
              <a:rect l="l" t="t" r="r" b="b"/>
              <a:pathLst>
                <a:path w="1521" h="219" extrusionOk="0">
                  <a:moveTo>
                    <a:pt x="970" y="0"/>
                  </a:moveTo>
                  <a:cubicBezTo>
                    <a:pt x="899" y="0"/>
                    <a:pt x="829" y="8"/>
                    <a:pt x="761" y="25"/>
                  </a:cubicBezTo>
                  <a:cubicBezTo>
                    <a:pt x="335" y="25"/>
                    <a:pt x="1" y="55"/>
                    <a:pt x="1" y="116"/>
                  </a:cubicBezTo>
                  <a:cubicBezTo>
                    <a:pt x="183" y="184"/>
                    <a:pt x="365" y="218"/>
                    <a:pt x="561" y="218"/>
                  </a:cubicBezTo>
                  <a:cubicBezTo>
                    <a:pt x="626" y="218"/>
                    <a:pt x="692" y="215"/>
                    <a:pt x="761" y="207"/>
                  </a:cubicBezTo>
                  <a:cubicBezTo>
                    <a:pt x="1156" y="207"/>
                    <a:pt x="1521" y="177"/>
                    <a:pt x="1521" y="116"/>
                  </a:cubicBezTo>
                  <a:cubicBezTo>
                    <a:pt x="1345" y="50"/>
                    <a:pt x="1154" y="0"/>
                    <a:pt x="9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5457050" y="4441550"/>
              <a:ext cx="38025" cy="5900"/>
            </a:xfrm>
            <a:custGeom>
              <a:avLst/>
              <a:gdLst/>
              <a:ahLst/>
              <a:cxnLst/>
              <a:rect l="l" t="t" r="r" b="b"/>
              <a:pathLst>
                <a:path w="1521" h="236" extrusionOk="0">
                  <a:moveTo>
                    <a:pt x="948" y="1"/>
                  </a:moveTo>
                  <a:cubicBezTo>
                    <a:pt x="884" y="1"/>
                    <a:pt x="821" y="5"/>
                    <a:pt x="761" y="12"/>
                  </a:cubicBezTo>
                  <a:cubicBezTo>
                    <a:pt x="335" y="12"/>
                    <a:pt x="1" y="73"/>
                    <a:pt x="1" y="103"/>
                  </a:cubicBezTo>
                  <a:cubicBezTo>
                    <a:pt x="186" y="196"/>
                    <a:pt x="372" y="236"/>
                    <a:pt x="572" y="236"/>
                  </a:cubicBezTo>
                  <a:cubicBezTo>
                    <a:pt x="633" y="236"/>
                    <a:pt x="696" y="232"/>
                    <a:pt x="761" y="225"/>
                  </a:cubicBezTo>
                  <a:cubicBezTo>
                    <a:pt x="1156" y="225"/>
                    <a:pt x="1520" y="164"/>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5533800" y="4440875"/>
              <a:ext cx="38025" cy="5825"/>
            </a:xfrm>
            <a:custGeom>
              <a:avLst/>
              <a:gdLst/>
              <a:ahLst/>
              <a:cxnLst/>
              <a:rect l="l" t="t" r="r" b="b"/>
              <a:pathLst>
                <a:path w="1521" h="233" extrusionOk="0">
                  <a:moveTo>
                    <a:pt x="618" y="1"/>
                  </a:moveTo>
                  <a:cubicBezTo>
                    <a:pt x="401" y="1"/>
                    <a:pt x="201" y="55"/>
                    <a:pt x="1" y="130"/>
                  </a:cubicBezTo>
                  <a:cubicBezTo>
                    <a:pt x="1" y="191"/>
                    <a:pt x="335" y="222"/>
                    <a:pt x="761" y="222"/>
                  </a:cubicBezTo>
                  <a:cubicBezTo>
                    <a:pt x="818" y="229"/>
                    <a:pt x="877" y="233"/>
                    <a:pt x="937" y="233"/>
                  </a:cubicBezTo>
                  <a:cubicBezTo>
                    <a:pt x="1131" y="233"/>
                    <a:pt x="1335" y="193"/>
                    <a:pt x="1520" y="100"/>
                  </a:cubicBezTo>
                  <a:cubicBezTo>
                    <a:pt x="1520" y="70"/>
                    <a:pt x="1186" y="9"/>
                    <a:pt x="761" y="9"/>
                  </a:cubicBezTo>
                  <a:cubicBezTo>
                    <a:pt x="712" y="4"/>
                    <a:pt x="665" y="1"/>
                    <a:pt x="6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5610550" y="4440325"/>
              <a:ext cx="38025" cy="5625"/>
            </a:xfrm>
            <a:custGeom>
              <a:avLst/>
              <a:gdLst/>
              <a:ahLst/>
              <a:cxnLst/>
              <a:rect l="l" t="t" r="r" b="b"/>
              <a:pathLst>
                <a:path w="1521" h="225" extrusionOk="0">
                  <a:moveTo>
                    <a:pt x="761" y="0"/>
                  </a:moveTo>
                  <a:cubicBezTo>
                    <a:pt x="335" y="31"/>
                    <a:pt x="1" y="61"/>
                    <a:pt x="1" y="122"/>
                  </a:cubicBezTo>
                  <a:cubicBezTo>
                    <a:pt x="183" y="190"/>
                    <a:pt x="365" y="225"/>
                    <a:pt x="561" y="225"/>
                  </a:cubicBezTo>
                  <a:cubicBezTo>
                    <a:pt x="626" y="225"/>
                    <a:pt x="692" y="221"/>
                    <a:pt x="761" y="213"/>
                  </a:cubicBezTo>
                  <a:cubicBezTo>
                    <a:pt x="818" y="220"/>
                    <a:pt x="877" y="224"/>
                    <a:pt x="937" y="224"/>
                  </a:cubicBezTo>
                  <a:cubicBezTo>
                    <a:pt x="1131" y="224"/>
                    <a:pt x="1335" y="185"/>
                    <a:pt x="1520" y="92"/>
                  </a:cubicBezTo>
                  <a:cubicBezTo>
                    <a:pt x="1520" y="31"/>
                    <a:pt x="1186" y="0"/>
                    <a:pt x="7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5687300" y="4439275"/>
              <a:ext cx="38025" cy="5825"/>
            </a:xfrm>
            <a:custGeom>
              <a:avLst/>
              <a:gdLst/>
              <a:ahLst/>
              <a:cxnLst/>
              <a:rect l="l" t="t" r="r" b="b"/>
              <a:pathLst>
                <a:path w="1521" h="233" extrusionOk="0">
                  <a:moveTo>
                    <a:pt x="948" y="1"/>
                  </a:moveTo>
                  <a:cubicBezTo>
                    <a:pt x="884" y="1"/>
                    <a:pt x="821" y="4"/>
                    <a:pt x="760" y="12"/>
                  </a:cubicBezTo>
                  <a:cubicBezTo>
                    <a:pt x="335" y="12"/>
                    <a:pt x="1" y="73"/>
                    <a:pt x="1" y="134"/>
                  </a:cubicBezTo>
                  <a:cubicBezTo>
                    <a:pt x="1" y="194"/>
                    <a:pt x="335" y="225"/>
                    <a:pt x="760" y="225"/>
                  </a:cubicBezTo>
                  <a:cubicBezTo>
                    <a:pt x="804" y="230"/>
                    <a:pt x="848" y="233"/>
                    <a:pt x="892" y="233"/>
                  </a:cubicBezTo>
                  <a:cubicBezTo>
                    <a:pt x="1100" y="233"/>
                    <a:pt x="1320" y="178"/>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5764050" y="4439000"/>
              <a:ext cx="38025" cy="5425"/>
            </a:xfrm>
            <a:custGeom>
              <a:avLst/>
              <a:gdLst/>
              <a:ahLst/>
              <a:cxnLst/>
              <a:rect l="l" t="t" r="r" b="b"/>
              <a:pathLst>
                <a:path w="1521" h="217" extrusionOk="0">
                  <a:moveTo>
                    <a:pt x="749" y="0"/>
                  </a:moveTo>
                  <a:cubicBezTo>
                    <a:pt x="494" y="0"/>
                    <a:pt x="244" y="38"/>
                    <a:pt x="1" y="114"/>
                  </a:cubicBezTo>
                  <a:cubicBezTo>
                    <a:pt x="183" y="183"/>
                    <a:pt x="365" y="217"/>
                    <a:pt x="561" y="217"/>
                  </a:cubicBezTo>
                  <a:cubicBezTo>
                    <a:pt x="626" y="217"/>
                    <a:pt x="692" y="213"/>
                    <a:pt x="760" y="205"/>
                  </a:cubicBezTo>
                  <a:cubicBezTo>
                    <a:pt x="1125" y="179"/>
                    <a:pt x="1422" y="153"/>
                    <a:pt x="1500" y="108"/>
                  </a:cubicBezTo>
                  <a:lnTo>
                    <a:pt x="1500" y="108"/>
                  </a:lnTo>
                  <a:cubicBezTo>
                    <a:pt x="1507" y="110"/>
                    <a:pt x="1514" y="112"/>
                    <a:pt x="1520" y="114"/>
                  </a:cubicBezTo>
                  <a:lnTo>
                    <a:pt x="1520" y="84"/>
                  </a:lnTo>
                  <a:cubicBezTo>
                    <a:pt x="1520" y="93"/>
                    <a:pt x="1513" y="101"/>
                    <a:pt x="1500" y="108"/>
                  </a:cubicBezTo>
                  <a:lnTo>
                    <a:pt x="1500" y="108"/>
                  </a:lnTo>
                  <a:cubicBezTo>
                    <a:pt x="1249" y="36"/>
                    <a:pt x="997" y="0"/>
                    <a:pt x="7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5840800" y="4438525"/>
              <a:ext cx="38025" cy="5625"/>
            </a:xfrm>
            <a:custGeom>
              <a:avLst/>
              <a:gdLst/>
              <a:ahLst/>
              <a:cxnLst/>
              <a:rect l="l" t="t" r="r" b="b"/>
              <a:pathLst>
                <a:path w="1521" h="225" extrusionOk="0">
                  <a:moveTo>
                    <a:pt x="560" y="0"/>
                  </a:moveTo>
                  <a:cubicBezTo>
                    <a:pt x="365" y="0"/>
                    <a:pt x="183" y="34"/>
                    <a:pt x="1" y="103"/>
                  </a:cubicBezTo>
                  <a:cubicBezTo>
                    <a:pt x="244" y="194"/>
                    <a:pt x="487" y="224"/>
                    <a:pt x="760" y="224"/>
                  </a:cubicBezTo>
                  <a:cubicBezTo>
                    <a:pt x="1186" y="194"/>
                    <a:pt x="1520" y="164"/>
                    <a:pt x="1520" y="103"/>
                  </a:cubicBezTo>
                  <a:cubicBezTo>
                    <a:pt x="1338" y="34"/>
                    <a:pt x="1138" y="0"/>
                    <a:pt x="948" y="0"/>
                  </a:cubicBezTo>
                  <a:cubicBezTo>
                    <a:pt x="884" y="0"/>
                    <a:pt x="821" y="4"/>
                    <a:pt x="760" y="12"/>
                  </a:cubicBezTo>
                  <a:cubicBezTo>
                    <a:pt x="692" y="4"/>
                    <a:pt x="626" y="0"/>
                    <a:pt x="5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5916800" y="4438050"/>
              <a:ext cx="19000" cy="5350"/>
            </a:xfrm>
            <a:custGeom>
              <a:avLst/>
              <a:gdLst/>
              <a:ahLst/>
              <a:cxnLst/>
              <a:rect l="l" t="t" r="r" b="b"/>
              <a:pathLst>
                <a:path w="760" h="214" extrusionOk="0">
                  <a:moveTo>
                    <a:pt x="395" y="0"/>
                  </a:moveTo>
                  <a:cubicBezTo>
                    <a:pt x="182" y="0"/>
                    <a:pt x="0" y="61"/>
                    <a:pt x="0" y="91"/>
                  </a:cubicBezTo>
                  <a:cubicBezTo>
                    <a:pt x="0" y="152"/>
                    <a:pt x="182" y="213"/>
                    <a:pt x="395" y="213"/>
                  </a:cubicBezTo>
                  <a:cubicBezTo>
                    <a:pt x="608" y="213"/>
                    <a:pt x="760" y="152"/>
                    <a:pt x="760" y="91"/>
                  </a:cubicBezTo>
                  <a:cubicBezTo>
                    <a:pt x="760" y="61"/>
                    <a:pt x="608" y="0"/>
                    <a:pt x="3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4989725" y="4248075"/>
              <a:ext cx="933925" cy="215275"/>
            </a:xfrm>
            <a:custGeom>
              <a:avLst/>
              <a:gdLst/>
              <a:ahLst/>
              <a:cxnLst/>
              <a:rect l="l" t="t" r="r" b="b"/>
              <a:pathLst>
                <a:path w="37357" h="8611" extrusionOk="0">
                  <a:moveTo>
                    <a:pt x="943" y="0"/>
                  </a:moveTo>
                  <a:lnTo>
                    <a:pt x="943" y="0"/>
                  </a:lnTo>
                  <a:cubicBezTo>
                    <a:pt x="943" y="0"/>
                    <a:pt x="912" y="31"/>
                    <a:pt x="912" y="122"/>
                  </a:cubicBezTo>
                  <a:cubicBezTo>
                    <a:pt x="943" y="92"/>
                    <a:pt x="943" y="61"/>
                    <a:pt x="943" y="0"/>
                  </a:cubicBezTo>
                  <a:close/>
                  <a:moveTo>
                    <a:pt x="912" y="122"/>
                  </a:moveTo>
                  <a:cubicBezTo>
                    <a:pt x="882" y="213"/>
                    <a:pt x="851" y="304"/>
                    <a:pt x="791" y="426"/>
                  </a:cubicBezTo>
                  <a:cubicBezTo>
                    <a:pt x="699" y="700"/>
                    <a:pt x="547" y="1125"/>
                    <a:pt x="426" y="1672"/>
                  </a:cubicBezTo>
                  <a:cubicBezTo>
                    <a:pt x="213" y="2310"/>
                    <a:pt x="92" y="2979"/>
                    <a:pt x="31" y="3678"/>
                  </a:cubicBezTo>
                  <a:cubicBezTo>
                    <a:pt x="0" y="4073"/>
                    <a:pt x="0" y="4529"/>
                    <a:pt x="31" y="4955"/>
                  </a:cubicBezTo>
                  <a:cubicBezTo>
                    <a:pt x="31" y="5411"/>
                    <a:pt x="152" y="5897"/>
                    <a:pt x="395" y="6323"/>
                  </a:cubicBezTo>
                  <a:cubicBezTo>
                    <a:pt x="669" y="6779"/>
                    <a:pt x="1034" y="7174"/>
                    <a:pt x="1429" y="7539"/>
                  </a:cubicBezTo>
                  <a:cubicBezTo>
                    <a:pt x="1915" y="7873"/>
                    <a:pt x="2432" y="8086"/>
                    <a:pt x="3010" y="8207"/>
                  </a:cubicBezTo>
                  <a:cubicBezTo>
                    <a:pt x="4129" y="8398"/>
                    <a:pt x="5248" y="8516"/>
                    <a:pt x="6367" y="8516"/>
                  </a:cubicBezTo>
                  <a:cubicBezTo>
                    <a:pt x="6494" y="8516"/>
                    <a:pt x="6621" y="8514"/>
                    <a:pt x="6748" y="8511"/>
                  </a:cubicBezTo>
                  <a:cubicBezTo>
                    <a:pt x="9393" y="8542"/>
                    <a:pt x="12280" y="8572"/>
                    <a:pt x="15320" y="8602"/>
                  </a:cubicBezTo>
                  <a:cubicBezTo>
                    <a:pt x="16481" y="8608"/>
                    <a:pt x="17622" y="8611"/>
                    <a:pt x="18736" y="8611"/>
                  </a:cubicBezTo>
                  <a:cubicBezTo>
                    <a:pt x="23455" y="8611"/>
                    <a:pt x="27691" y="8566"/>
                    <a:pt x="30913" y="8542"/>
                  </a:cubicBezTo>
                  <a:lnTo>
                    <a:pt x="35624" y="8481"/>
                  </a:lnTo>
                  <a:lnTo>
                    <a:pt x="36931" y="8450"/>
                  </a:lnTo>
                  <a:lnTo>
                    <a:pt x="37357" y="8450"/>
                  </a:lnTo>
                  <a:cubicBezTo>
                    <a:pt x="37326" y="8420"/>
                    <a:pt x="37296" y="8420"/>
                    <a:pt x="37265" y="8390"/>
                  </a:cubicBezTo>
                  <a:lnTo>
                    <a:pt x="30943" y="8390"/>
                  </a:lnTo>
                  <a:cubicBezTo>
                    <a:pt x="28268" y="8390"/>
                    <a:pt x="24932" y="8417"/>
                    <a:pt x="21203" y="8417"/>
                  </a:cubicBezTo>
                  <a:cubicBezTo>
                    <a:pt x="19339" y="8417"/>
                    <a:pt x="17377" y="8410"/>
                    <a:pt x="15350" y="8390"/>
                  </a:cubicBezTo>
                  <a:cubicBezTo>
                    <a:pt x="12311" y="8390"/>
                    <a:pt x="9423" y="8359"/>
                    <a:pt x="6779" y="8329"/>
                  </a:cubicBezTo>
                  <a:cubicBezTo>
                    <a:pt x="6623" y="8333"/>
                    <a:pt x="6467" y="8334"/>
                    <a:pt x="6311" y="8334"/>
                  </a:cubicBezTo>
                  <a:cubicBezTo>
                    <a:pt x="5221" y="8334"/>
                    <a:pt x="4134" y="8241"/>
                    <a:pt x="3070" y="8055"/>
                  </a:cubicBezTo>
                  <a:cubicBezTo>
                    <a:pt x="2523" y="7934"/>
                    <a:pt x="2006" y="7721"/>
                    <a:pt x="1551" y="7417"/>
                  </a:cubicBezTo>
                  <a:cubicBezTo>
                    <a:pt x="1155" y="7083"/>
                    <a:pt x="791" y="6687"/>
                    <a:pt x="517" y="6262"/>
                  </a:cubicBezTo>
                  <a:cubicBezTo>
                    <a:pt x="304" y="5867"/>
                    <a:pt x="183" y="5411"/>
                    <a:pt x="183" y="4924"/>
                  </a:cubicBezTo>
                  <a:cubicBezTo>
                    <a:pt x="152" y="4499"/>
                    <a:pt x="152" y="4104"/>
                    <a:pt x="152" y="3678"/>
                  </a:cubicBezTo>
                  <a:cubicBezTo>
                    <a:pt x="213" y="3010"/>
                    <a:pt x="335" y="2341"/>
                    <a:pt x="487" y="1672"/>
                  </a:cubicBezTo>
                  <a:cubicBezTo>
                    <a:pt x="639" y="1155"/>
                    <a:pt x="760" y="730"/>
                    <a:pt x="821" y="456"/>
                  </a:cubicBezTo>
                  <a:lnTo>
                    <a:pt x="912" y="122"/>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4919050" y="3755675"/>
              <a:ext cx="543350" cy="448100"/>
            </a:xfrm>
            <a:custGeom>
              <a:avLst/>
              <a:gdLst/>
              <a:ahLst/>
              <a:cxnLst/>
              <a:rect l="l" t="t" r="r" b="b"/>
              <a:pathLst>
                <a:path w="21734" h="17924" extrusionOk="0">
                  <a:moveTo>
                    <a:pt x="639" y="0"/>
                  </a:moveTo>
                  <a:cubicBezTo>
                    <a:pt x="639" y="0"/>
                    <a:pt x="1" y="1216"/>
                    <a:pt x="1216" y="10639"/>
                  </a:cubicBezTo>
                  <a:cubicBezTo>
                    <a:pt x="2044" y="17019"/>
                    <a:pt x="12215" y="17923"/>
                    <a:pt x="17918" y="17923"/>
                  </a:cubicBezTo>
                  <a:cubicBezTo>
                    <a:pt x="20176" y="17923"/>
                    <a:pt x="21733" y="17781"/>
                    <a:pt x="21733" y="17781"/>
                  </a:cubicBezTo>
                  <a:lnTo>
                    <a:pt x="21338" y="12462"/>
                  </a:lnTo>
                  <a:cubicBezTo>
                    <a:pt x="19241" y="12462"/>
                    <a:pt x="12949" y="11794"/>
                    <a:pt x="9302" y="9635"/>
                  </a:cubicBezTo>
                  <a:cubicBezTo>
                    <a:pt x="8451" y="9119"/>
                    <a:pt x="8086" y="91"/>
                    <a:pt x="8086" y="91"/>
                  </a:cubicBezTo>
                  <a:lnTo>
                    <a:pt x="6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5118150" y="3739700"/>
              <a:ext cx="344250" cy="460525"/>
            </a:xfrm>
            <a:custGeom>
              <a:avLst/>
              <a:gdLst/>
              <a:ahLst/>
              <a:cxnLst/>
              <a:rect l="l" t="t" r="r" b="b"/>
              <a:pathLst>
                <a:path w="13770" h="18421" extrusionOk="0">
                  <a:moveTo>
                    <a:pt x="31" y="1"/>
                  </a:moveTo>
                  <a:cubicBezTo>
                    <a:pt x="0" y="92"/>
                    <a:pt x="0" y="183"/>
                    <a:pt x="0" y="274"/>
                  </a:cubicBezTo>
                  <a:lnTo>
                    <a:pt x="0" y="1095"/>
                  </a:lnTo>
                  <a:cubicBezTo>
                    <a:pt x="0" y="1825"/>
                    <a:pt x="61" y="2858"/>
                    <a:pt x="152" y="4104"/>
                  </a:cubicBezTo>
                  <a:cubicBezTo>
                    <a:pt x="183" y="4742"/>
                    <a:pt x="243" y="5442"/>
                    <a:pt x="304" y="6201"/>
                  </a:cubicBezTo>
                  <a:cubicBezTo>
                    <a:pt x="335" y="6992"/>
                    <a:pt x="456" y="7782"/>
                    <a:pt x="669" y="8572"/>
                  </a:cubicBezTo>
                  <a:cubicBezTo>
                    <a:pt x="882" y="9454"/>
                    <a:pt x="1368" y="10214"/>
                    <a:pt x="2067" y="10791"/>
                  </a:cubicBezTo>
                  <a:cubicBezTo>
                    <a:pt x="2827" y="11399"/>
                    <a:pt x="3800" y="11642"/>
                    <a:pt x="4742" y="11855"/>
                  </a:cubicBezTo>
                  <a:cubicBezTo>
                    <a:pt x="7551" y="12489"/>
                    <a:pt x="10419" y="12943"/>
                    <a:pt x="13289" y="13188"/>
                  </a:cubicBezTo>
                  <a:lnTo>
                    <a:pt x="13289" y="13188"/>
                  </a:lnTo>
                  <a:cubicBezTo>
                    <a:pt x="13437" y="14744"/>
                    <a:pt x="13527" y="16061"/>
                    <a:pt x="13617" y="16992"/>
                  </a:cubicBezTo>
                  <a:cubicBezTo>
                    <a:pt x="13648" y="17448"/>
                    <a:pt x="13678" y="17782"/>
                    <a:pt x="13709" y="18056"/>
                  </a:cubicBezTo>
                  <a:cubicBezTo>
                    <a:pt x="13709" y="18177"/>
                    <a:pt x="13739" y="18299"/>
                    <a:pt x="13769" y="18420"/>
                  </a:cubicBezTo>
                  <a:cubicBezTo>
                    <a:pt x="13769" y="18299"/>
                    <a:pt x="13739" y="18177"/>
                    <a:pt x="13739" y="18056"/>
                  </a:cubicBezTo>
                  <a:cubicBezTo>
                    <a:pt x="13709" y="17782"/>
                    <a:pt x="13709" y="17417"/>
                    <a:pt x="13678" y="16992"/>
                  </a:cubicBezTo>
                  <a:cubicBezTo>
                    <a:pt x="13587" y="16050"/>
                    <a:pt x="13526" y="14712"/>
                    <a:pt x="13405" y="13101"/>
                  </a:cubicBezTo>
                  <a:lnTo>
                    <a:pt x="13405" y="13040"/>
                  </a:lnTo>
                  <a:lnTo>
                    <a:pt x="13344" y="13040"/>
                  </a:lnTo>
                  <a:cubicBezTo>
                    <a:pt x="10456" y="12767"/>
                    <a:pt x="7569" y="12311"/>
                    <a:pt x="4742" y="11673"/>
                  </a:cubicBezTo>
                  <a:cubicBezTo>
                    <a:pt x="3830" y="11521"/>
                    <a:pt x="2949" y="11156"/>
                    <a:pt x="2189" y="10639"/>
                  </a:cubicBezTo>
                  <a:cubicBezTo>
                    <a:pt x="1520" y="10092"/>
                    <a:pt x="1034" y="9332"/>
                    <a:pt x="821" y="8512"/>
                  </a:cubicBezTo>
                  <a:cubicBezTo>
                    <a:pt x="608" y="7752"/>
                    <a:pt x="487" y="6961"/>
                    <a:pt x="426" y="6171"/>
                  </a:cubicBezTo>
                  <a:cubicBezTo>
                    <a:pt x="365" y="5442"/>
                    <a:pt x="304" y="4742"/>
                    <a:pt x="243" y="4104"/>
                  </a:cubicBezTo>
                  <a:cubicBezTo>
                    <a:pt x="152" y="2828"/>
                    <a:pt x="91" y="1825"/>
                    <a:pt x="61" y="1095"/>
                  </a:cubicBezTo>
                  <a:cubicBezTo>
                    <a:pt x="31" y="761"/>
                    <a:pt x="31" y="487"/>
                    <a:pt x="31" y="305"/>
                  </a:cubicBezTo>
                  <a:cubicBezTo>
                    <a:pt x="31" y="183"/>
                    <a:pt x="31"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941850" y="3978300"/>
              <a:ext cx="527400" cy="229725"/>
            </a:xfrm>
            <a:custGeom>
              <a:avLst/>
              <a:gdLst/>
              <a:ahLst/>
              <a:cxnLst/>
              <a:rect l="l" t="t" r="r" b="b"/>
              <a:pathLst>
                <a:path w="21096" h="9189" extrusionOk="0">
                  <a:moveTo>
                    <a:pt x="152" y="1"/>
                  </a:moveTo>
                  <a:cubicBezTo>
                    <a:pt x="61" y="335"/>
                    <a:pt x="0" y="670"/>
                    <a:pt x="0" y="1004"/>
                  </a:cubicBezTo>
                  <a:cubicBezTo>
                    <a:pt x="31" y="1946"/>
                    <a:pt x="274" y="2858"/>
                    <a:pt x="730" y="3648"/>
                  </a:cubicBezTo>
                  <a:cubicBezTo>
                    <a:pt x="1034" y="4196"/>
                    <a:pt x="1429" y="4712"/>
                    <a:pt x="1885" y="5168"/>
                  </a:cubicBezTo>
                  <a:cubicBezTo>
                    <a:pt x="2402" y="5685"/>
                    <a:pt x="3010" y="6110"/>
                    <a:pt x="3648" y="6475"/>
                  </a:cubicBezTo>
                  <a:cubicBezTo>
                    <a:pt x="5137" y="7235"/>
                    <a:pt x="6718" y="7782"/>
                    <a:pt x="8359" y="8086"/>
                  </a:cubicBezTo>
                  <a:cubicBezTo>
                    <a:pt x="11308" y="8755"/>
                    <a:pt x="14317" y="9120"/>
                    <a:pt x="17356" y="9180"/>
                  </a:cubicBezTo>
                  <a:cubicBezTo>
                    <a:pt x="17513" y="9186"/>
                    <a:pt x="17669" y="9188"/>
                    <a:pt x="17826" y="9188"/>
                  </a:cubicBezTo>
                  <a:cubicBezTo>
                    <a:pt x="18581" y="9188"/>
                    <a:pt x="19337" y="9129"/>
                    <a:pt x="20092" y="9028"/>
                  </a:cubicBezTo>
                  <a:cubicBezTo>
                    <a:pt x="20426" y="8998"/>
                    <a:pt x="20669" y="8937"/>
                    <a:pt x="20852" y="8907"/>
                  </a:cubicBezTo>
                  <a:cubicBezTo>
                    <a:pt x="20943" y="8907"/>
                    <a:pt x="21034" y="8876"/>
                    <a:pt x="21095" y="8876"/>
                  </a:cubicBezTo>
                  <a:cubicBezTo>
                    <a:pt x="21065" y="8861"/>
                    <a:pt x="21027" y="8854"/>
                    <a:pt x="20985" y="8854"/>
                  </a:cubicBezTo>
                  <a:cubicBezTo>
                    <a:pt x="20943" y="8854"/>
                    <a:pt x="20897" y="8861"/>
                    <a:pt x="20852" y="8876"/>
                  </a:cubicBezTo>
                  <a:cubicBezTo>
                    <a:pt x="20669" y="8876"/>
                    <a:pt x="20426" y="8937"/>
                    <a:pt x="20092" y="8937"/>
                  </a:cubicBezTo>
                  <a:cubicBezTo>
                    <a:pt x="19408" y="9006"/>
                    <a:pt x="18724" y="9040"/>
                    <a:pt x="18040" y="9040"/>
                  </a:cubicBezTo>
                  <a:cubicBezTo>
                    <a:pt x="17812" y="9040"/>
                    <a:pt x="17584" y="9036"/>
                    <a:pt x="17356" y="9028"/>
                  </a:cubicBezTo>
                  <a:cubicBezTo>
                    <a:pt x="14347" y="8937"/>
                    <a:pt x="11368" y="8542"/>
                    <a:pt x="8420" y="7873"/>
                  </a:cubicBezTo>
                  <a:cubicBezTo>
                    <a:pt x="6779" y="7600"/>
                    <a:pt x="5198" y="7053"/>
                    <a:pt x="3709" y="6323"/>
                  </a:cubicBezTo>
                  <a:cubicBezTo>
                    <a:pt x="3070" y="5989"/>
                    <a:pt x="2493" y="5563"/>
                    <a:pt x="1976" y="5047"/>
                  </a:cubicBezTo>
                  <a:cubicBezTo>
                    <a:pt x="1551" y="4621"/>
                    <a:pt x="1155" y="4135"/>
                    <a:pt x="851" y="3588"/>
                  </a:cubicBezTo>
                  <a:cubicBezTo>
                    <a:pt x="396" y="2797"/>
                    <a:pt x="122" y="1916"/>
                    <a:pt x="92" y="1004"/>
                  </a:cubicBezTo>
                  <a:cubicBezTo>
                    <a:pt x="61" y="366"/>
                    <a:pt x="183" y="1"/>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5049000" y="3765550"/>
              <a:ext cx="34200" cy="31175"/>
            </a:xfrm>
            <a:custGeom>
              <a:avLst/>
              <a:gdLst/>
              <a:ahLst/>
              <a:cxnLst/>
              <a:rect l="l" t="t" r="r" b="b"/>
              <a:pathLst>
                <a:path w="1368" h="1247" extrusionOk="0">
                  <a:moveTo>
                    <a:pt x="31" y="0"/>
                  </a:moveTo>
                  <a:cubicBezTo>
                    <a:pt x="0" y="31"/>
                    <a:pt x="365" y="213"/>
                    <a:pt x="760" y="578"/>
                  </a:cubicBezTo>
                  <a:cubicBezTo>
                    <a:pt x="973" y="791"/>
                    <a:pt x="1155" y="1003"/>
                    <a:pt x="1368" y="1246"/>
                  </a:cubicBezTo>
                  <a:cubicBezTo>
                    <a:pt x="1216" y="973"/>
                    <a:pt x="1034" y="699"/>
                    <a:pt x="790" y="517"/>
                  </a:cubicBezTo>
                  <a:cubicBezTo>
                    <a:pt x="578" y="274"/>
                    <a:pt x="304"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5068750" y="3755675"/>
              <a:ext cx="4575" cy="27375"/>
            </a:xfrm>
            <a:custGeom>
              <a:avLst/>
              <a:gdLst/>
              <a:ahLst/>
              <a:cxnLst/>
              <a:rect l="l" t="t" r="r" b="b"/>
              <a:pathLst>
                <a:path w="183" h="1095" extrusionOk="0">
                  <a:moveTo>
                    <a:pt x="61" y="0"/>
                  </a:moveTo>
                  <a:cubicBezTo>
                    <a:pt x="0" y="182"/>
                    <a:pt x="0" y="365"/>
                    <a:pt x="31" y="547"/>
                  </a:cubicBezTo>
                  <a:cubicBezTo>
                    <a:pt x="31" y="730"/>
                    <a:pt x="61" y="912"/>
                    <a:pt x="152" y="1094"/>
                  </a:cubicBezTo>
                  <a:cubicBezTo>
                    <a:pt x="183" y="1094"/>
                    <a:pt x="122" y="851"/>
                    <a:pt x="92" y="547"/>
                  </a:cubicBezTo>
                  <a:cubicBezTo>
                    <a:pt x="122" y="365"/>
                    <a:pt x="92" y="182"/>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5056600" y="3786825"/>
              <a:ext cx="19025" cy="3825"/>
            </a:xfrm>
            <a:custGeom>
              <a:avLst/>
              <a:gdLst/>
              <a:ahLst/>
              <a:cxnLst/>
              <a:rect l="l" t="t" r="r" b="b"/>
              <a:pathLst>
                <a:path w="761" h="153" extrusionOk="0">
                  <a:moveTo>
                    <a:pt x="760" y="0"/>
                  </a:moveTo>
                  <a:cubicBezTo>
                    <a:pt x="638" y="0"/>
                    <a:pt x="517" y="0"/>
                    <a:pt x="395" y="31"/>
                  </a:cubicBezTo>
                  <a:cubicBezTo>
                    <a:pt x="243" y="31"/>
                    <a:pt x="122" y="91"/>
                    <a:pt x="0" y="152"/>
                  </a:cubicBezTo>
                  <a:cubicBezTo>
                    <a:pt x="122" y="152"/>
                    <a:pt x="274" y="152"/>
                    <a:pt x="395" y="122"/>
                  </a:cubicBezTo>
                  <a:cubicBezTo>
                    <a:pt x="517" y="91"/>
                    <a:pt x="638" y="61"/>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457050" y="4099125"/>
              <a:ext cx="117050" cy="98050"/>
            </a:xfrm>
            <a:custGeom>
              <a:avLst/>
              <a:gdLst/>
              <a:ahLst/>
              <a:cxnLst/>
              <a:rect l="l" t="t" r="r" b="b"/>
              <a:pathLst>
                <a:path w="4682" h="3922" extrusionOk="0">
                  <a:moveTo>
                    <a:pt x="118" y="0"/>
                  </a:moveTo>
                  <a:cubicBezTo>
                    <a:pt x="43" y="0"/>
                    <a:pt x="1" y="1"/>
                    <a:pt x="1" y="1"/>
                  </a:cubicBezTo>
                  <a:lnTo>
                    <a:pt x="274" y="3740"/>
                  </a:lnTo>
                  <a:lnTo>
                    <a:pt x="4682" y="3922"/>
                  </a:lnTo>
                  <a:cubicBezTo>
                    <a:pt x="4682" y="3922"/>
                    <a:pt x="4226" y="1794"/>
                    <a:pt x="3739" y="882"/>
                  </a:cubicBezTo>
                  <a:cubicBezTo>
                    <a:pt x="3282" y="48"/>
                    <a:pt x="702" y="0"/>
                    <a:pt x="11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5351425" y="4111250"/>
              <a:ext cx="28900" cy="36550"/>
            </a:xfrm>
            <a:custGeom>
              <a:avLst/>
              <a:gdLst/>
              <a:ahLst/>
              <a:cxnLst/>
              <a:rect l="l" t="t" r="r" b="b"/>
              <a:pathLst>
                <a:path w="1156" h="1462" extrusionOk="0">
                  <a:moveTo>
                    <a:pt x="1152" y="1"/>
                  </a:moveTo>
                  <a:cubicBezTo>
                    <a:pt x="1114" y="1"/>
                    <a:pt x="961" y="381"/>
                    <a:pt x="639" y="762"/>
                  </a:cubicBezTo>
                  <a:cubicBezTo>
                    <a:pt x="419" y="1070"/>
                    <a:pt x="198" y="1299"/>
                    <a:pt x="94" y="1402"/>
                  </a:cubicBezTo>
                  <a:lnTo>
                    <a:pt x="94" y="1402"/>
                  </a:lnTo>
                  <a:cubicBezTo>
                    <a:pt x="593" y="1067"/>
                    <a:pt x="955" y="575"/>
                    <a:pt x="1156" y="2"/>
                  </a:cubicBezTo>
                  <a:cubicBezTo>
                    <a:pt x="1155" y="1"/>
                    <a:pt x="1153" y="1"/>
                    <a:pt x="1152" y="1"/>
                  </a:cubicBezTo>
                  <a:close/>
                  <a:moveTo>
                    <a:pt x="94" y="1402"/>
                  </a:moveTo>
                  <a:cubicBezTo>
                    <a:pt x="63" y="1422"/>
                    <a:pt x="32" y="1442"/>
                    <a:pt x="1" y="1461"/>
                  </a:cubicBezTo>
                  <a:lnTo>
                    <a:pt x="31" y="1461"/>
                  </a:lnTo>
                  <a:cubicBezTo>
                    <a:pt x="31" y="1461"/>
                    <a:pt x="54" y="1440"/>
                    <a:pt x="94" y="14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5365100" y="4130300"/>
              <a:ext cx="26625" cy="5475"/>
            </a:xfrm>
            <a:custGeom>
              <a:avLst/>
              <a:gdLst/>
              <a:ahLst/>
              <a:cxnLst/>
              <a:rect l="l" t="t" r="r" b="b"/>
              <a:pathLst>
                <a:path w="1065" h="219" extrusionOk="0">
                  <a:moveTo>
                    <a:pt x="1065" y="0"/>
                  </a:moveTo>
                  <a:cubicBezTo>
                    <a:pt x="882" y="0"/>
                    <a:pt x="700" y="0"/>
                    <a:pt x="518" y="30"/>
                  </a:cubicBezTo>
                  <a:cubicBezTo>
                    <a:pt x="335" y="61"/>
                    <a:pt x="153" y="122"/>
                    <a:pt x="1" y="213"/>
                  </a:cubicBezTo>
                  <a:cubicBezTo>
                    <a:pt x="1" y="217"/>
                    <a:pt x="6" y="219"/>
                    <a:pt x="14" y="219"/>
                  </a:cubicBezTo>
                  <a:cubicBezTo>
                    <a:pt x="69" y="219"/>
                    <a:pt x="282" y="148"/>
                    <a:pt x="518" y="122"/>
                  </a:cubicBezTo>
                  <a:cubicBezTo>
                    <a:pt x="700" y="122"/>
                    <a:pt x="882" y="61"/>
                    <a:pt x="10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5356000" y="4120400"/>
              <a:ext cx="5325" cy="19025"/>
            </a:xfrm>
            <a:custGeom>
              <a:avLst/>
              <a:gdLst/>
              <a:ahLst/>
              <a:cxnLst/>
              <a:rect l="l" t="t" r="r" b="b"/>
              <a:pathLst>
                <a:path w="213" h="761" extrusionOk="0">
                  <a:moveTo>
                    <a:pt x="0" y="1"/>
                  </a:moveTo>
                  <a:cubicBezTo>
                    <a:pt x="0" y="275"/>
                    <a:pt x="91" y="518"/>
                    <a:pt x="213" y="761"/>
                  </a:cubicBezTo>
                  <a:cubicBezTo>
                    <a:pt x="213" y="609"/>
                    <a:pt x="182" y="487"/>
                    <a:pt x="152" y="366"/>
                  </a:cubicBezTo>
                  <a:cubicBezTo>
                    <a:pt x="122" y="214"/>
                    <a:pt x="61"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028475" y="4050450"/>
              <a:ext cx="28150" cy="35800"/>
            </a:xfrm>
            <a:custGeom>
              <a:avLst/>
              <a:gdLst/>
              <a:ahLst/>
              <a:cxnLst/>
              <a:rect l="l" t="t" r="r" b="b"/>
              <a:pathLst>
                <a:path w="1126" h="1432" extrusionOk="0">
                  <a:moveTo>
                    <a:pt x="1124" y="1"/>
                  </a:moveTo>
                  <a:cubicBezTo>
                    <a:pt x="1112" y="1"/>
                    <a:pt x="932" y="382"/>
                    <a:pt x="639" y="762"/>
                  </a:cubicBezTo>
                  <a:cubicBezTo>
                    <a:pt x="335" y="1158"/>
                    <a:pt x="1" y="1431"/>
                    <a:pt x="1" y="1431"/>
                  </a:cubicBezTo>
                  <a:cubicBezTo>
                    <a:pt x="274" y="1279"/>
                    <a:pt x="517" y="1066"/>
                    <a:pt x="700" y="823"/>
                  </a:cubicBezTo>
                  <a:cubicBezTo>
                    <a:pt x="912" y="580"/>
                    <a:pt x="1034" y="307"/>
                    <a:pt x="1125" y="3"/>
                  </a:cubicBezTo>
                  <a:cubicBezTo>
                    <a:pt x="1125" y="1"/>
                    <a:pt x="1125" y="1"/>
                    <a:pt x="1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041400" y="4069175"/>
              <a:ext cx="27375" cy="5675"/>
            </a:xfrm>
            <a:custGeom>
              <a:avLst/>
              <a:gdLst/>
              <a:ahLst/>
              <a:cxnLst/>
              <a:rect l="l" t="t" r="r" b="b"/>
              <a:pathLst>
                <a:path w="1095" h="227" extrusionOk="0">
                  <a:moveTo>
                    <a:pt x="929" y="1"/>
                  </a:moveTo>
                  <a:cubicBezTo>
                    <a:pt x="793" y="1"/>
                    <a:pt x="655" y="22"/>
                    <a:pt x="547" y="44"/>
                  </a:cubicBezTo>
                  <a:cubicBezTo>
                    <a:pt x="335" y="44"/>
                    <a:pt x="152" y="105"/>
                    <a:pt x="0" y="226"/>
                  </a:cubicBezTo>
                  <a:cubicBezTo>
                    <a:pt x="0" y="226"/>
                    <a:pt x="243" y="165"/>
                    <a:pt x="547" y="135"/>
                  </a:cubicBezTo>
                  <a:cubicBezTo>
                    <a:pt x="730" y="105"/>
                    <a:pt x="912" y="74"/>
                    <a:pt x="1094" y="13"/>
                  </a:cubicBezTo>
                  <a:cubicBezTo>
                    <a:pt x="1041" y="5"/>
                    <a:pt x="985"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032275" y="4059625"/>
              <a:ext cx="6100" cy="18250"/>
            </a:xfrm>
            <a:custGeom>
              <a:avLst/>
              <a:gdLst/>
              <a:ahLst/>
              <a:cxnLst/>
              <a:rect l="l" t="t" r="r" b="b"/>
              <a:pathLst>
                <a:path w="244" h="730" extrusionOk="0">
                  <a:moveTo>
                    <a:pt x="0" y="0"/>
                  </a:moveTo>
                  <a:cubicBezTo>
                    <a:pt x="0" y="122"/>
                    <a:pt x="31" y="274"/>
                    <a:pt x="92" y="395"/>
                  </a:cubicBezTo>
                  <a:cubicBezTo>
                    <a:pt x="92" y="517"/>
                    <a:pt x="152" y="639"/>
                    <a:pt x="244" y="730"/>
                  </a:cubicBezTo>
                  <a:cubicBezTo>
                    <a:pt x="213" y="608"/>
                    <a:pt x="213" y="487"/>
                    <a:pt x="152" y="395"/>
                  </a:cubicBezTo>
                  <a:cubicBezTo>
                    <a:pt x="122" y="243"/>
                    <a:pt x="9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205525" y="4065700"/>
              <a:ext cx="31950" cy="33450"/>
            </a:xfrm>
            <a:custGeom>
              <a:avLst/>
              <a:gdLst/>
              <a:ahLst/>
              <a:cxnLst/>
              <a:rect l="l" t="t" r="r" b="b"/>
              <a:pathLst>
                <a:path w="1278" h="1338" extrusionOk="0">
                  <a:moveTo>
                    <a:pt x="31" y="0"/>
                  </a:moveTo>
                  <a:lnTo>
                    <a:pt x="31" y="0"/>
                  </a:lnTo>
                  <a:cubicBezTo>
                    <a:pt x="1" y="0"/>
                    <a:pt x="365" y="244"/>
                    <a:pt x="700" y="608"/>
                  </a:cubicBezTo>
                  <a:cubicBezTo>
                    <a:pt x="1065" y="973"/>
                    <a:pt x="1247" y="1338"/>
                    <a:pt x="1277" y="1338"/>
                  </a:cubicBezTo>
                  <a:cubicBezTo>
                    <a:pt x="1156" y="1034"/>
                    <a:pt x="1004" y="791"/>
                    <a:pt x="791" y="548"/>
                  </a:cubicBezTo>
                  <a:cubicBezTo>
                    <a:pt x="578" y="304"/>
                    <a:pt x="305"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225300" y="4056575"/>
              <a:ext cx="3050" cy="27375"/>
            </a:xfrm>
            <a:custGeom>
              <a:avLst/>
              <a:gdLst/>
              <a:ahLst/>
              <a:cxnLst/>
              <a:rect l="l" t="t" r="r" b="b"/>
              <a:pathLst>
                <a:path w="122" h="1095" extrusionOk="0">
                  <a:moveTo>
                    <a:pt x="91" y="1"/>
                  </a:moveTo>
                  <a:cubicBezTo>
                    <a:pt x="30" y="183"/>
                    <a:pt x="0" y="365"/>
                    <a:pt x="30" y="548"/>
                  </a:cubicBezTo>
                  <a:cubicBezTo>
                    <a:pt x="0" y="730"/>
                    <a:pt x="30" y="943"/>
                    <a:pt x="91" y="1095"/>
                  </a:cubicBezTo>
                  <a:cubicBezTo>
                    <a:pt x="91" y="913"/>
                    <a:pt x="91" y="730"/>
                    <a:pt x="91" y="548"/>
                  </a:cubicBezTo>
                  <a:cubicBezTo>
                    <a:pt x="122" y="365"/>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211600" y="4087925"/>
              <a:ext cx="19025" cy="2875"/>
            </a:xfrm>
            <a:custGeom>
              <a:avLst/>
              <a:gdLst/>
              <a:ahLst/>
              <a:cxnLst/>
              <a:rect l="l" t="t" r="r" b="b"/>
              <a:pathLst>
                <a:path w="761" h="115" extrusionOk="0">
                  <a:moveTo>
                    <a:pt x="578" y="1"/>
                  </a:moveTo>
                  <a:cubicBezTo>
                    <a:pt x="518" y="1"/>
                    <a:pt x="457" y="8"/>
                    <a:pt x="396" y="23"/>
                  </a:cubicBezTo>
                  <a:cubicBezTo>
                    <a:pt x="274" y="23"/>
                    <a:pt x="122" y="54"/>
                    <a:pt x="1" y="115"/>
                  </a:cubicBezTo>
                  <a:lnTo>
                    <a:pt x="396" y="115"/>
                  </a:lnTo>
                  <a:cubicBezTo>
                    <a:pt x="518" y="115"/>
                    <a:pt x="639" y="84"/>
                    <a:pt x="761" y="23"/>
                  </a:cubicBezTo>
                  <a:cubicBezTo>
                    <a:pt x="700" y="8"/>
                    <a:pt x="639"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4983650" y="3892450"/>
              <a:ext cx="31175" cy="34225"/>
            </a:xfrm>
            <a:custGeom>
              <a:avLst/>
              <a:gdLst/>
              <a:ahLst/>
              <a:cxnLst/>
              <a:rect l="l" t="t" r="r" b="b"/>
              <a:pathLst>
                <a:path w="1247" h="1369" extrusionOk="0">
                  <a:moveTo>
                    <a:pt x="0" y="0"/>
                  </a:moveTo>
                  <a:cubicBezTo>
                    <a:pt x="0" y="31"/>
                    <a:pt x="335" y="243"/>
                    <a:pt x="699" y="608"/>
                  </a:cubicBezTo>
                  <a:cubicBezTo>
                    <a:pt x="1034" y="1003"/>
                    <a:pt x="1246" y="1368"/>
                    <a:pt x="1246" y="1368"/>
                  </a:cubicBezTo>
                  <a:cubicBezTo>
                    <a:pt x="1003" y="760"/>
                    <a:pt x="578" y="30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5002650" y="3884075"/>
              <a:ext cx="3050" cy="27400"/>
            </a:xfrm>
            <a:custGeom>
              <a:avLst/>
              <a:gdLst/>
              <a:ahLst/>
              <a:cxnLst/>
              <a:rect l="l" t="t" r="r" b="b"/>
              <a:pathLst>
                <a:path w="122" h="1096" extrusionOk="0">
                  <a:moveTo>
                    <a:pt x="91" y="1"/>
                  </a:moveTo>
                  <a:cubicBezTo>
                    <a:pt x="30" y="183"/>
                    <a:pt x="30" y="366"/>
                    <a:pt x="30" y="548"/>
                  </a:cubicBezTo>
                  <a:cubicBezTo>
                    <a:pt x="0" y="730"/>
                    <a:pt x="30" y="943"/>
                    <a:pt x="122" y="1095"/>
                  </a:cubicBezTo>
                  <a:cubicBezTo>
                    <a:pt x="122" y="1095"/>
                    <a:pt x="91" y="852"/>
                    <a:pt x="122" y="548"/>
                  </a:cubicBezTo>
                  <a:cubicBezTo>
                    <a:pt x="122" y="366"/>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4989725" y="3915250"/>
              <a:ext cx="19025" cy="2875"/>
            </a:xfrm>
            <a:custGeom>
              <a:avLst/>
              <a:gdLst/>
              <a:ahLst/>
              <a:cxnLst/>
              <a:rect l="l" t="t" r="r" b="b"/>
              <a:pathLst>
                <a:path w="761" h="115" extrusionOk="0">
                  <a:moveTo>
                    <a:pt x="760" y="0"/>
                  </a:moveTo>
                  <a:cubicBezTo>
                    <a:pt x="487" y="0"/>
                    <a:pt x="244" y="31"/>
                    <a:pt x="0" y="91"/>
                  </a:cubicBezTo>
                  <a:cubicBezTo>
                    <a:pt x="61" y="107"/>
                    <a:pt x="122" y="114"/>
                    <a:pt x="183" y="114"/>
                  </a:cubicBezTo>
                  <a:cubicBezTo>
                    <a:pt x="244" y="114"/>
                    <a:pt x="304" y="107"/>
                    <a:pt x="365" y="91"/>
                  </a:cubicBezTo>
                  <a:cubicBezTo>
                    <a:pt x="487" y="91"/>
                    <a:pt x="639" y="61"/>
                    <a:pt x="760" y="31"/>
                  </a:cubicBezTo>
                  <a:lnTo>
                    <a:pt x="7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4987450" y="3711600"/>
              <a:ext cx="15975" cy="23575"/>
            </a:xfrm>
            <a:custGeom>
              <a:avLst/>
              <a:gdLst/>
              <a:ahLst/>
              <a:cxnLst/>
              <a:rect l="l" t="t" r="r" b="b"/>
              <a:pathLst>
                <a:path w="639" h="943" extrusionOk="0">
                  <a:moveTo>
                    <a:pt x="638" y="0"/>
                  </a:moveTo>
                  <a:cubicBezTo>
                    <a:pt x="517" y="152"/>
                    <a:pt x="426" y="304"/>
                    <a:pt x="335" y="486"/>
                  </a:cubicBezTo>
                  <a:cubicBezTo>
                    <a:pt x="213" y="638"/>
                    <a:pt x="91" y="790"/>
                    <a:pt x="0" y="942"/>
                  </a:cubicBezTo>
                  <a:cubicBezTo>
                    <a:pt x="152" y="821"/>
                    <a:pt x="304" y="699"/>
                    <a:pt x="395" y="517"/>
                  </a:cubicBezTo>
                  <a:cubicBezTo>
                    <a:pt x="517" y="365"/>
                    <a:pt x="578" y="213"/>
                    <a:pt x="6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5078625" y="3640150"/>
              <a:ext cx="14475" cy="27400"/>
            </a:xfrm>
            <a:custGeom>
              <a:avLst/>
              <a:gdLst/>
              <a:ahLst/>
              <a:cxnLst/>
              <a:rect l="l" t="t" r="r" b="b"/>
              <a:pathLst>
                <a:path w="579" h="1096" extrusionOk="0">
                  <a:moveTo>
                    <a:pt x="1" y="1"/>
                  </a:moveTo>
                  <a:lnTo>
                    <a:pt x="1" y="1"/>
                  </a:lnTo>
                  <a:cubicBezTo>
                    <a:pt x="61" y="183"/>
                    <a:pt x="153" y="366"/>
                    <a:pt x="244" y="548"/>
                  </a:cubicBezTo>
                  <a:cubicBezTo>
                    <a:pt x="335" y="730"/>
                    <a:pt x="426" y="913"/>
                    <a:pt x="578" y="1095"/>
                  </a:cubicBezTo>
                  <a:cubicBezTo>
                    <a:pt x="517" y="882"/>
                    <a:pt x="426" y="700"/>
                    <a:pt x="335" y="518"/>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5196400" y="3724500"/>
              <a:ext cx="27400" cy="29675"/>
            </a:xfrm>
            <a:custGeom>
              <a:avLst/>
              <a:gdLst/>
              <a:ahLst/>
              <a:cxnLst/>
              <a:rect l="l" t="t" r="r" b="b"/>
              <a:pathLst>
                <a:path w="1096" h="1187" extrusionOk="0">
                  <a:moveTo>
                    <a:pt x="1095" y="1"/>
                  </a:moveTo>
                  <a:cubicBezTo>
                    <a:pt x="882" y="153"/>
                    <a:pt x="700" y="366"/>
                    <a:pt x="518" y="578"/>
                  </a:cubicBezTo>
                  <a:cubicBezTo>
                    <a:pt x="335" y="761"/>
                    <a:pt x="153" y="974"/>
                    <a:pt x="1" y="1186"/>
                  </a:cubicBezTo>
                  <a:cubicBezTo>
                    <a:pt x="214" y="1004"/>
                    <a:pt x="396" y="822"/>
                    <a:pt x="578" y="609"/>
                  </a:cubicBezTo>
                  <a:cubicBezTo>
                    <a:pt x="761" y="426"/>
                    <a:pt x="943" y="214"/>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189575" y="3862800"/>
              <a:ext cx="21300" cy="18275"/>
            </a:xfrm>
            <a:custGeom>
              <a:avLst/>
              <a:gdLst/>
              <a:ahLst/>
              <a:cxnLst/>
              <a:rect l="l" t="t" r="r" b="b"/>
              <a:pathLst>
                <a:path w="852" h="731" extrusionOk="0">
                  <a:moveTo>
                    <a:pt x="0" y="1"/>
                  </a:moveTo>
                  <a:cubicBezTo>
                    <a:pt x="61" y="183"/>
                    <a:pt x="183" y="335"/>
                    <a:pt x="335" y="457"/>
                  </a:cubicBezTo>
                  <a:cubicBezTo>
                    <a:pt x="487" y="578"/>
                    <a:pt x="639" y="670"/>
                    <a:pt x="851" y="730"/>
                  </a:cubicBezTo>
                  <a:cubicBezTo>
                    <a:pt x="851" y="700"/>
                    <a:pt x="639" y="578"/>
                    <a:pt x="396" y="396"/>
                  </a:cubicBezTo>
                  <a:cubicBezTo>
                    <a:pt x="152"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264800" y="3864325"/>
              <a:ext cx="6100" cy="22825"/>
            </a:xfrm>
            <a:custGeom>
              <a:avLst/>
              <a:gdLst/>
              <a:ahLst/>
              <a:cxnLst/>
              <a:rect l="l" t="t" r="r" b="b"/>
              <a:pathLst>
                <a:path w="244" h="913" extrusionOk="0">
                  <a:moveTo>
                    <a:pt x="244" y="1"/>
                  </a:moveTo>
                  <a:lnTo>
                    <a:pt x="244" y="1"/>
                  </a:lnTo>
                  <a:cubicBezTo>
                    <a:pt x="153" y="153"/>
                    <a:pt x="122" y="305"/>
                    <a:pt x="92" y="457"/>
                  </a:cubicBezTo>
                  <a:cubicBezTo>
                    <a:pt x="31" y="578"/>
                    <a:pt x="1" y="730"/>
                    <a:pt x="1" y="913"/>
                  </a:cubicBezTo>
                  <a:cubicBezTo>
                    <a:pt x="92" y="761"/>
                    <a:pt x="153" y="609"/>
                    <a:pt x="153" y="457"/>
                  </a:cubicBezTo>
                  <a:cubicBezTo>
                    <a:pt x="213" y="305"/>
                    <a:pt x="244" y="153"/>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176650" y="3978300"/>
              <a:ext cx="22075" cy="19025"/>
            </a:xfrm>
            <a:custGeom>
              <a:avLst/>
              <a:gdLst/>
              <a:ahLst/>
              <a:cxnLst/>
              <a:rect l="l" t="t" r="r" b="b"/>
              <a:pathLst>
                <a:path w="883" h="761" extrusionOk="0">
                  <a:moveTo>
                    <a:pt x="1" y="1"/>
                  </a:moveTo>
                  <a:lnTo>
                    <a:pt x="1" y="1"/>
                  </a:lnTo>
                  <a:cubicBezTo>
                    <a:pt x="122" y="153"/>
                    <a:pt x="274" y="305"/>
                    <a:pt x="426" y="396"/>
                  </a:cubicBezTo>
                  <a:cubicBezTo>
                    <a:pt x="548" y="548"/>
                    <a:pt x="730" y="670"/>
                    <a:pt x="882" y="761"/>
                  </a:cubicBezTo>
                  <a:cubicBezTo>
                    <a:pt x="761" y="609"/>
                    <a:pt x="639" y="457"/>
                    <a:pt x="487" y="335"/>
                  </a:cubicBezTo>
                  <a:cubicBezTo>
                    <a:pt x="335" y="21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5271650" y="4004900"/>
              <a:ext cx="3050" cy="18275"/>
            </a:xfrm>
            <a:custGeom>
              <a:avLst/>
              <a:gdLst/>
              <a:ahLst/>
              <a:cxnLst/>
              <a:rect l="l" t="t" r="r" b="b"/>
              <a:pathLst>
                <a:path w="122" h="731" extrusionOk="0">
                  <a:moveTo>
                    <a:pt x="61" y="1"/>
                  </a:moveTo>
                  <a:cubicBezTo>
                    <a:pt x="31" y="122"/>
                    <a:pt x="0" y="244"/>
                    <a:pt x="31" y="366"/>
                  </a:cubicBezTo>
                  <a:cubicBezTo>
                    <a:pt x="0" y="487"/>
                    <a:pt x="31" y="609"/>
                    <a:pt x="61" y="730"/>
                  </a:cubicBezTo>
                  <a:cubicBezTo>
                    <a:pt x="91" y="609"/>
                    <a:pt x="122" y="487"/>
                    <a:pt x="91" y="366"/>
                  </a:cubicBezTo>
                  <a:cubicBezTo>
                    <a:pt x="122" y="244"/>
                    <a:pt x="91" y="122"/>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5364350" y="3979825"/>
              <a:ext cx="33450" cy="13700"/>
            </a:xfrm>
            <a:custGeom>
              <a:avLst/>
              <a:gdLst/>
              <a:ahLst/>
              <a:cxnLst/>
              <a:rect l="l" t="t" r="r" b="b"/>
              <a:pathLst>
                <a:path w="1338" h="548" extrusionOk="0">
                  <a:moveTo>
                    <a:pt x="1338" y="1"/>
                  </a:moveTo>
                  <a:lnTo>
                    <a:pt x="1338" y="1"/>
                  </a:lnTo>
                  <a:cubicBezTo>
                    <a:pt x="1095" y="62"/>
                    <a:pt x="882" y="122"/>
                    <a:pt x="669" y="244"/>
                  </a:cubicBezTo>
                  <a:cubicBezTo>
                    <a:pt x="426" y="335"/>
                    <a:pt x="213" y="426"/>
                    <a:pt x="0" y="548"/>
                  </a:cubicBezTo>
                  <a:cubicBezTo>
                    <a:pt x="244" y="487"/>
                    <a:pt x="487" y="426"/>
                    <a:pt x="700" y="305"/>
                  </a:cubicBezTo>
                  <a:cubicBezTo>
                    <a:pt x="912" y="244"/>
                    <a:pt x="1125" y="122"/>
                    <a:pt x="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5429700" y="3857500"/>
              <a:ext cx="3075" cy="26600"/>
            </a:xfrm>
            <a:custGeom>
              <a:avLst/>
              <a:gdLst/>
              <a:ahLst/>
              <a:cxnLst/>
              <a:rect l="l" t="t" r="r" b="b"/>
              <a:pathLst>
                <a:path w="123" h="1064" extrusionOk="0">
                  <a:moveTo>
                    <a:pt x="92" y="0"/>
                  </a:moveTo>
                  <a:cubicBezTo>
                    <a:pt x="31" y="152"/>
                    <a:pt x="31" y="334"/>
                    <a:pt x="31" y="517"/>
                  </a:cubicBezTo>
                  <a:cubicBezTo>
                    <a:pt x="0" y="699"/>
                    <a:pt x="31" y="882"/>
                    <a:pt x="61" y="1064"/>
                  </a:cubicBezTo>
                  <a:cubicBezTo>
                    <a:pt x="122" y="699"/>
                    <a:pt x="122" y="33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350675" y="3793650"/>
              <a:ext cx="25850" cy="14475"/>
            </a:xfrm>
            <a:custGeom>
              <a:avLst/>
              <a:gdLst/>
              <a:ahLst/>
              <a:cxnLst/>
              <a:rect l="l" t="t" r="r" b="b"/>
              <a:pathLst>
                <a:path w="1034" h="579" extrusionOk="0">
                  <a:moveTo>
                    <a:pt x="0" y="1"/>
                  </a:moveTo>
                  <a:lnTo>
                    <a:pt x="0" y="1"/>
                  </a:lnTo>
                  <a:cubicBezTo>
                    <a:pt x="122" y="183"/>
                    <a:pt x="274" y="305"/>
                    <a:pt x="456" y="396"/>
                  </a:cubicBezTo>
                  <a:cubicBezTo>
                    <a:pt x="608" y="518"/>
                    <a:pt x="821" y="578"/>
                    <a:pt x="1003" y="578"/>
                  </a:cubicBezTo>
                  <a:cubicBezTo>
                    <a:pt x="1034" y="578"/>
                    <a:pt x="760" y="487"/>
                    <a:pt x="487" y="335"/>
                  </a:cubicBezTo>
                  <a:cubicBezTo>
                    <a:pt x="213"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5385625" y="3680425"/>
              <a:ext cx="23575" cy="22075"/>
            </a:xfrm>
            <a:custGeom>
              <a:avLst/>
              <a:gdLst/>
              <a:ahLst/>
              <a:cxnLst/>
              <a:rect l="l" t="t" r="r" b="b"/>
              <a:pathLst>
                <a:path w="943" h="883" extrusionOk="0">
                  <a:moveTo>
                    <a:pt x="943" y="1"/>
                  </a:moveTo>
                  <a:lnTo>
                    <a:pt x="943" y="1"/>
                  </a:lnTo>
                  <a:cubicBezTo>
                    <a:pt x="760" y="92"/>
                    <a:pt x="578" y="244"/>
                    <a:pt x="426" y="396"/>
                  </a:cubicBezTo>
                  <a:cubicBezTo>
                    <a:pt x="274" y="548"/>
                    <a:pt x="122" y="700"/>
                    <a:pt x="0" y="882"/>
                  </a:cubicBezTo>
                  <a:cubicBezTo>
                    <a:pt x="183" y="761"/>
                    <a:pt x="335" y="609"/>
                    <a:pt x="487" y="457"/>
                  </a:cubicBezTo>
                  <a:cubicBezTo>
                    <a:pt x="669" y="305"/>
                    <a:pt x="821" y="153"/>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320275" y="3609000"/>
              <a:ext cx="22050" cy="6100"/>
            </a:xfrm>
            <a:custGeom>
              <a:avLst/>
              <a:gdLst/>
              <a:ahLst/>
              <a:cxnLst/>
              <a:rect l="l" t="t" r="r" b="b"/>
              <a:pathLst>
                <a:path w="882" h="244" extrusionOk="0">
                  <a:moveTo>
                    <a:pt x="0" y="1"/>
                  </a:moveTo>
                  <a:cubicBezTo>
                    <a:pt x="122" y="92"/>
                    <a:pt x="274" y="122"/>
                    <a:pt x="426" y="153"/>
                  </a:cubicBezTo>
                  <a:cubicBezTo>
                    <a:pt x="578" y="214"/>
                    <a:pt x="730" y="214"/>
                    <a:pt x="882" y="244"/>
                  </a:cubicBezTo>
                  <a:cubicBezTo>
                    <a:pt x="730" y="153"/>
                    <a:pt x="578" y="92"/>
                    <a:pt x="426" y="92"/>
                  </a:cubicBezTo>
                  <a:cubicBezTo>
                    <a:pt x="304" y="3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5202500" y="3561125"/>
              <a:ext cx="12925" cy="17500"/>
            </a:xfrm>
            <a:custGeom>
              <a:avLst/>
              <a:gdLst/>
              <a:ahLst/>
              <a:cxnLst/>
              <a:rect l="l" t="t" r="r" b="b"/>
              <a:pathLst>
                <a:path w="517" h="700" extrusionOk="0">
                  <a:moveTo>
                    <a:pt x="517" y="1"/>
                  </a:moveTo>
                  <a:lnTo>
                    <a:pt x="517" y="1"/>
                  </a:lnTo>
                  <a:cubicBezTo>
                    <a:pt x="395" y="92"/>
                    <a:pt x="304" y="214"/>
                    <a:pt x="213" y="335"/>
                  </a:cubicBezTo>
                  <a:cubicBezTo>
                    <a:pt x="122" y="426"/>
                    <a:pt x="31" y="548"/>
                    <a:pt x="0" y="700"/>
                  </a:cubicBezTo>
                  <a:cubicBezTo>
                    <a:pt x="91" y="609"/>
                    <a:pt x="213" y="487"/>
                    <a:pt x="274" y="366"/>
                  </a:cubicBezTo>
                  <a:cubicBezTo>
                    <a:pt x="365" y="274"/>
                    <a:pt x="456" y="153"/>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5229850" y="3624975"/>
              <a:ext cx="14450" cy="23575"/>
            </a:xfrm>
            <a:custGeom>
              <a:avLst/>
              <a:gdLst/>
              <a:ahLst/>
              <a:cxnLst/>
              <a:rect l="l" t="t" r="r" b="b"/>
              <a:pathLst>
                <a:path w="578" h="943" extrusionOk="0">
                  <a:moveTo>
                    <a:pt x="0" y="0"/>
                  </a:moveTo>
                  <a:lnTo>
                    <a:pt x="0" y="0"/>
                  </a:lnTo>
                  <a:cubicBezTo>
                    <a:pt x="61" y="182"/>
                    <a:pt x="152" y="334"/>
                    <a:pt x="274" y="486"/>
                  </a:cubicBezTo>
                  <a:cubicBezTo>
                    <a:pt x="335" y="638"/>
                    <a:pt x="456" y="790"/>
                    <a:pt x="578" y="942"/>
                  </a:cubicBezTo>
                  <a:cubicBezTo>
                    <a:pt x="517" y="760"/>
                    <a:pt x="426" y="578"/>
                    <a:pt x="335" y="456"/>
                  </a:cubicBezTo>
                  <a:cubicBezTo>
                    <a:pt x="244"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5146250" y="3754150"/>
              <a:ext cx="3075" cy="31925"/>
            </a:xfrm>
            <a:custGeom>
              <a:avLst/>
              <a:gdLst/>
              <a:ahLst/>
              <a:cxnLst/>
              <a:rect l="l" t="t" r="r" b="b"/>
              <a:pathLst>
                <a:path w="123" h="1277" extrusionOk="0">
                  <a:moveTo>
                    <a:pt x="31" y="0"/>
                  </a:moveTo>
                  <a:cubicBezTo>
                    <a:pt x="1" y="213"/>
                    <a:pt x="1" y="426"/>
                    <a:pt x="31" y="639"/>
                  </a:cubicBezTo>
                  <a:cubicBezTo>
                    <a:pt x="31" y="851"/>
                    <a:pt x="62" y="1064"/>
                    <a:pt x="122" y="1277"/>
                  </a:cubicBezTo>
                  <a:cubicBezTo>
                    <a:pt x="122" y="1064"/>
                    <a:pt x="122" y="851"/>
                    <a:pt x="92" y="639"/>
                  </a:cubicBezTo>
                  <a:cubicBezTo>
                    <a:pt x="92" y="426"/>
                    <a:pt x="92" y="21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5495050" y="3830900"/>
              <a:ext cx="19775" cy="13700"/>
            </a:xfrm>
            <a:custGeom>
              <a:avLst/>
              <a:gdLst/>
              <a:ahLst/>
              <a:cxnLst/>
              <a:rect l="l" t="t" r="r" b="b"/>
              <a:pathLst>
                <a:path w="791" h="548" extrusionOk="0">
                  <a:moveTo>
                    <a:pt x="0" y="0"/>
                  </a:moveTo>
                  <a:lnTo>
                    <a:pt x="0" y="0"/>
                  </a:lnTo>
                  <a:cubicBezTo>
                    <a:pt x="122" y="122"/>
                    <a:pt x="244" y="213"/>
                    <a:pt x="365" y="304"/>
                  </a:cubicBezTo>
                  <a:cubicBezTo>
                    <a:pt x="517" y="395"/>
                    <a:pt x="639" y="487"/>
                    <a:pt x="791" y="547"/>
                  </a:cubicBezTo>
                  <a:cubicBezTo>
                    <a:pt x="700" y="426"/>
                    <a:pt x="578" y="304"/>
                    <a:pt x="426" y="243"/>
                  </a:cubicBezTo>
                  <a:cubicBezTo>
                    <a:pt x="304" y="122"/>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p:nvPr/>
          </p:nvSpPr>
          <p:spPr>
            <a:xfrm>
              <a:off x="5467700" y="3957800"/>
              <a:ext cx="6850" cy="26625"/>
            </a:xfrm>
            <a:custGeom>
              <a:avLst/>
              <a:gdLst/>
              <a:ahLst/>
              <a:cxnLst/>
              <a:rect l="l" t="t" r="r" b="b"/>
              <a:pathLst>
                <a:path w="274" h="1065" extrusionOk="0">
                  <a:moveTo>
                    <a:pt x="274" y="0"/>
                  </a:moveTo>
                  <a:cubicBezTo>
                    <a:pt x="183" y="183"/>
                    <a:pt x="122" y="335"/>
                    <a:pt x="91" y="517"/>
                  </a:cubicBezTo>
                  <a:cubicBezTo>
                    <a:pt x="31" y="699"/>
                    <a:pt x="0" y="882"/>
                    <a:pt x="0" y="1064"/>
                  </a:cubicBezTo>
                  <a:cubicBezTo>
                    <a:pt x="61" y="912"/>
                    <a:pt x="122" y="730"/>
                    <a:pt x="183" y="547"/>
                  </a:cubicBezTo>
                  <a:cubicBezTo>
                    <a:pt x="243" y="365"/>
                    <a:pt x="274" y="183"/>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3"/>
            <p:cNvSpPr/>
            <p:nvPr/>
          </p:nvSpPr>
          <p:spPr>
            <a:xfrm>
              <a:off x="5493525" y="4010225"/>
              <a:ext cx="26625" cy="15225"/>
            </a:xfrm>
            <a:custGeom>
              <a:avLst/>
              <a:gdLst/>
              <a:ahLst/>
              <a:cxnLst/>
              <a:rect l="l" t="t" r="r" b="b"/>
              <a:pathLst>
                <a:path w="1065" h="609" extrusionOk="0">
                  <a:moveTo>
                    <a:pt x="1" y="1"/>
                  </a:moveTo>
                  <a:lnTo>
                    <a:pt x="1" y="1"/>
                  </a:lnTo>
                  <a:cubicBezTo>
                    <a:pt x="153" y="122"/>
                    <a:pt x="335" y="244"/>
                    <a:pt x="517" y="335"/>
                  </a:cubicBezTo>
                  <a:cubicBezTo>
                    <a:pt x="700" y="457"/>
                    <a:pt x="882" y="548"/>
                    <a:pt x="1065" y="609"/>
                  </a:cubicBezTo>
                  <a:cubicBezTo>
                    <a:pt x="913" y="457"/>
                    <a:pt x="730" y="365"/>
                    <a:pt x="548" y="274"/>
                  </a:cubicBezTo>
                  <a:cubicBezTo>
                    <a:pt x="396" y="153"/>
                    <a:pt x="213" y="6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109775" y="4204000"/>
              <a:ext cx="25100" cy="20550"/>
            </a:xfrm>
            <a:custGeom>
              <a:avLst/>
              <a:gdLst/>
              <a:ahLst/>
              <a:cxnLst/>
              <a:rect l="l" t="t" r="r" b="b"/>
              <a:pathLst>
                <a:path w="1004" h="822" extrusionOk="0">
                  <a:moveTo>
                    <a:pt x="1004" y="0"/>
                  </a:moveTo>
                  <a:lnTo>
                    <a:pt x="1004" y="0"/>
                  </a:lnTo>
                  <a:cubicBezTo>
                    <a:pt x="822" y="92"/>
                    <a:pt x="639" y="213"/>
                    <a:pt x="487" y="365"/>
                  </a:cubicBezTo>
                  <a:cubicBezTo>
                    <a:pt x="305" y="487"/>
                    <a:pt x="153" y="639"/>
                    <a:pt x="1" y="821"/>
                  </a:cubicBezTo>
                  <a:cubicBezTo>
                    <a:pt x="183" y="700"/>
                    <a:pt x="366" y="578"/>
                    <a:pt x="548" y="426"/>
                  </a:cubicBezTo>
                  <a:cubicBezTo>
                    <a:pt x="700" y="304"/>
                    <a:pt x="882" y="152"/>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09325" y="4212350"/>
              <a:ext cx="17500" cy="18275"/>
            </a:xfrm>
            <a:custGeom>
              <a:avLst/>
              <a:gdLst/>
              <a:ahLst/>
              <a:cxnLst/>
              <a:rect l="l" t="t" r="r" b="b"/>
              <a:pathLst>
                <a:path w="700" h="731" extrusionOk="0">
                  <a:moveTo>
                    <a:pt x="1" y="1"/>
                  </a:moveTo>
                  <a:lnTo>
                    <a:pt x="1" y="1"/>
                  </a:lnTo>
                  <a:cubicBezTo>
                    <a:pt x="92" y="153"/>
                    <a:pt x="183" y="274"/>
                    <a:pt x="305" y="396"/>
                  </a:cubicBezTo>
                  <a:cubicBezTo>
                    <a:pt x="412" y="503"/>
                    <a:pt x="519" y="610"/>
                    <a:pt x="646" y="696"/>
                  </a:cubicBezTo>
                  <a:lnTo>
                    <a:pt x="646" y="696"/>
                  </a:lnTo>
                  <a:cubicBezTo>
                    <a:pt x="469" y="437"/>
                    <a:pt x="263" y="205"/>
                    <a:pt x="1" y="1"/>
                  </a:cubicBezTo>
                  <a:close/>
                  <a:moveTo>
                    <a:pt x="646" y="696"/>
                  </a:moveTo>
                  <a:cubicBezTo>
                    <a:pt x="654" y="708"/>
                    <a:pt x="662" y="719"/>
                    <a:pt x="669" y="730"/>
                  </a:cubicBezTo>
                  <a:lnTo>
                    <a:pt x="700" y="730"/>
                  </a:lnTo>
                  <a:cubicBezTo>
                    <a:pt x="682" y="719"/>
                    <a:pt x="664" y="708"/>
                    <a:pt x="646" y="6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005675" y="4161450"/>
              <a:ext cx="21300" cy="12175"/>
            </a:xfrm>
            <a:custGeom>
              <a:avLst/>
              <a:gdLst/>
              <a:ahLst/>
              <a:cxnLst/>
              <a:rect l="l" t="t" r="r" b="b"/>
              <a:pathLst>
                <a:path w="852" h="487" extrusionOk="0">
                  <a:moveTo>
                    <a:pt x="852" y="0"/>
                  </a:moveTo>
                  <a:cubicBezTo>
                    <a:pt x="821" y="0"/>
                    <a:pt x="669" y="152"/>
                    <a:pt x="457" y="274"/>
                  </a:cubicBezTo>
                  <a:cubicBezTo>
                    <a:pt x="213" y="426"/>
                    <a:pt x="1" y="456"/>
                    <a:pt x="1" y="487"/>
                  </a:cubicBezTo>
                  <a:cubicBezTo>
                    <a:pt x="335" y="487"/>
                    <a:pt x="669" y="304"/>
                    <a:pt x="8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4979850" y="3798975"/>
              <a:ext cx="26625" cy="22075"/>
            </a:xfrm>
            <a:custGeom>
              <a:avLst/>
              <a:gdLst/>
              <a:ahLst/>
              <a:cxnLst/>
              <a:rect l="l" t="t" r="r" b="b"/>
              <a:pathLst>
                <a:path w="1065" h="883" extrusionOk="0">
                  <a:moveTo>
                    <a:pt x="0" y="1"/>
                  </a:moveTo>
                  <a:cubicBezTo>
                    <a:pt x="152" y="183"/>
                    <a:pt x="335" y="335"/>
                    <a:pt x="517" y="487"/>
                  </a:cubicBezTo>
                  <a:cubicBezTo>
                    <a:pt x="669" y="639"/>
                    <a:pt x="851" y="761"/>
                    <a:pt x="1064" y="882"/>
                  </a:cubicBezTo>
                  <a:cubicBezTo>
                    <a:pt x="912" y="730"/>
                    <a:pt x="760" y="548"/>
                    <a:pt x="547" y="426"/>
                  </a:cubicBezTo>
                  <a:cubicBezTo>
                    <a:pt x="395" y="274"/>
                    <a:pt x="213" y="12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060400" y="3868900"/>
              <a:ext cx="28125" cy="25850"/>
            </a:xfrm>
            <a:custGeom>
              <a:avLst/>
              <a:gdLst/>
              <a:ahLst/>
              <a:cxnLst/>
              <a:rect l="l" t="t" r="r" b="b"/>
              <a:pathLst>
                <a:path w="1125" h="1034" extrusionOk="0">
                  <a:moveTo>
                    <a:pt x="1125" y="0"/>
                  </a:moveTo>
                  <a:lnTo>
                    <a:pt x="1125" y="0"/>
                  </a:lnTo>
                  <a:cubicBezTo>
                    <a:pt x="912" y="122"/>
                    <a:pt x="699" y="304"/>
                    <a:pt x="547" y="486"/>
                  </a:cubicBezTo>
                  <a:cubicBezTo>
                    <a:pt x="334" y="669"/>
                    <a:pt x="152" y="851"/>
                    <a:pt x="0" y="1033"/>
                  </a:cubicBezTo>
                  <a:cubicBezTo>
                    <a:pt x="213" y="912"/>
                    <a:pt x="426" y="730"/>
                    <a:pt x="608" y="547"/>
                  </a:cubicBezTo>
                  <a:cubicBezTo>
                    <a:pt x="790" y="365"/>
                    <a:pt x="973" y="182"/>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4988950" y="3981350"/>
              <a:ext cx="31200" cy="22075"/>
            </a:xfrm>
            <a:custGeom>
              <a:avLst/>
              <a:gdLst/>
              <a:ahLst/>
              <a:cxnLst/>
              <a:rect l="l" t="t" r="r" b="b"/>
              <a:pathLst>
                <a:path w="1248" h="883" extrusionOk="0">
                  <a:moveTo>
                    <a:pt x="1" y="1"/>
                  </a:moveTo>
                  <a:lnTo>
                    <a:pt x="1" y="1"/>
                  </a:lnTo>
                  <a:cubicBezTo>
                    <a:pt x="153" y="183"/>
                    <a:pt x="335" y="365"/>
                    <a:pt x="578" y="517"/>
                  </a:cubicBezTo>
                  <a:cubicBezTo>
                    <a:pt x="761" y="669"/>
                    <a:pt x="974" y="791"/>
                    <a:pt x="1217" y="882"/>
                  </a:cubicBezTo>
                  <a:cubicBezTo>
                    <a:pt x="1247" y="882"/>
                    <a:pt x="943" y="700"/>
                    <a:pt x="609" y="456"/>
                  </a:cubicBezTo>
                  <a:cubicBezTo>
                    <a:pt x="426" y="274"/>
                    <a:pt x="214" y="1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112825" y="3995025"/>
              <a:ext cx="6100" cy="42575"/>
            </a:xfrm>
            <a:custGeom>
              <a:avLst/>
              <a:gdLst/>
              <a:ahLst/>
              <a:cxnLst/>
              <a:rect l="l" t="t" r="r" b="b"/>
              <a:pathLst>
                <a:path w="244" h="1703" extrusionOk="0">
                  <a:moveTo>
                    <a:pt x="0" y="1"/>
                  </a:moveTo>
                  <a:cubicBezTo>
                    <a:pt x="0" y="305"/>
                    <a:pt x="31" y="578"/>
                    <a:pt x="92" y="852"/>
                  </a:cubicBezTo>
                  <a:cubicBezTo>
                    <a:pt x="122" y="1156"/>
                    <a:pt x="152" y="1429"/>
                    <a:pt x="244" y="1703"/>
                  </a:cubicBezTo>
                  <a:cubicBezTo>
                    <a:pt x="244" y="1429"/>
                    <a:pt x="213" y="1125"/>
                    <a:pt x="152" y="852"/>
                  </a:cubicBezTo>
                  <a:cubicBezTo>
                    <a:pt x="122" y="578"/>
                    <a:pt x="61" y="27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5131050" y="4128000"/>
              <a:ext cx="35750" cy="8400"/>
            </a:xfrm>
            <a:custGeom>
              <a:avLst/>
              <a:gdLst/>
              <a:ahLst/>
              <a:cxnLst/>
              <a:rect l="l" t="t" r="r" b="b"/>
              <a:pathLst>
                <a:path w="1430" h="336" extrusionOk="0">
                  <a:moveTo>
                    <a:pt x="1430" y="1"/>
                  </a:moveTo>
                  <a:lnTo>
                    <a:pt x="1430" y="1"/>
                  </a:lnTo>
                  <a:cubicBezTo>
                    <a:pt x="1186" y="31"/>
                    <a:pt x="943" y="92"/>
                    <a:pt x="700" y="153"/>
                  </a:cubicBezTo>
                  <a:cubicBezTo>
                    <a:pt x="305" y="244"/>
                    <a:pt x="1" y="305"/>
                    <a:pt x="1" y="335"/>
                  </a:cubicBezTo>
                  <a:cubicBezTo>
                    <a:pt x="244" y="335"/>
                    <a:pt x="487" y="305"/>
                    <a:pt x="730" y="244"/>
                  </a:cubicBezTo>
                  <a:cubicBezTo>
                    <a:pt x="974" y="183"/>
                    <a:pt x="1186" y="92"/>
                    <a:pt x="1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5282275" y="4102175"/>
              <a:ext cx="19775" cy="38775"/>
            </a:xfrm>
            <a:custGeom>
              <a:avLst/>
              <a:gdLst/>
              <a:ahLst/>
              <a:cxnLst/>
              <a:rect l="l" t="t" r="r" b="b"/>
              <a:pathLst>
                <a:path w="791" h="1551" extrusionOk="0">
                  <a:moveTo>
                    <a:pt x="791" y="0"/>
                  </a:moveTo>
                  <a:cubicBezTo>
                    <a:pt x="609" y="244"/>
                    <a:pt x="487" y="517"/>
                    <a:pt x="365" y="791"/>
                  </a:cubicBezTo>
                  <a:cubicBezTo>
                    <a:pt x="213" y="1034"/>
                    <a:pt x="92" y="1277"/>
                    <a:pt x="1" y="1551"/>
                  </a:cubicBezTo>
                  <a:cubicBezTo>
                    <a:pt x="183" y="1307"/>
                    <a:pt x="305" y="1064"/>
                    <a:pt x="426" y="791"/>
                  </a:cubicBezTo>
                  <a:cubicBezTo>
                    <a:pt x="578" y="548"/>
                    <a:pt x="700" y="274"/>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5399300" y="4168275"/>
              <a:ext cx="26625" cy="16000"/>
            </a:xfrm>
            <a:custGeom>
              <a:avLst/>
              <a:gdLst/>
              <a:ahLst/>
              <a:cxnLst/>
              <a:rect l="l" t="t" r="r" b="b"/>
              <a:pathLst>
                <a:path w="1065" h="640" extrusionOk="0">
                  <a:moveTo>
                    <a:pt x="1064" y="1"/>
                  </a:moveTo>
                  <a:lnTo>
                    <a:pt x="1064" y="1"/>
                  </a:lnTo>
                  <a:cubicBezTo>
                    <a:pt x="882" y="62"/>
                    <a:pt x="669" y="153"/>
                    <a:pt x="517" y="274"/>
                  </a:cubicBezTo>
                  <a:cubicBezTo>
                    <a:pt x="335" y="366"/>
                    <a:pt x="153" y="487"/>
                    <a:pt x="1" y="639"/>
                  </a:cubicBezTo>
                  <a:cubicBezTo>
                    <a:pt x="213" y="548"/>
                    <a:pt x="396" y="457"/>
                    <a:pt x="548" y="335"/>
                  </a:cubicBezTo>
                  <a:cubicBezTo>
                    <a:pt x="730" y="244"/>
                    <a:pt x="912" y="122"/>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349900" y="3774650"/>
              <a:ext cx="58550" cy="80575"/>
            </a:xfrm>
            <a:custGeom>
              <a:avLst/>
              <a:gdLst/>
              <a:ahLst/>
              <a:cxnLst/>
              <a:rect l="l" t="t" r="r" b="b"/>
              <a:pathLst>
                <a:path w="2342" h="3223" extrusionOk="0">
                  <a:moveTo>
                    <a:pt x="1977" y="1"/>
                  </a:moveTo>
                  <a:cubicBezTo>
                    <a:pt x="1369" y="92"/>
                    <a:pt x="882" y="183"/>
                    <a:pt x="548" y="244"/>
                  </a:cubicBezTo>
                  <a:cubicBezTo>
                    <a:pt x="366" y="244"/>
                    <a:pt x="183" y="275"/>
                    <a:pt x="31" y="335"/>
                  </a:cubicBezTo>
                  <a:cubicBezTo>
                    <a:pt x="214" y="335"/>
                    <a:pt x="396" y="335"/>
                    <a:pt x="578" y="305"/>
                  </a:cubicBezTo>
                  <a:cubicBezTo>
                    <a:pt x="897" y="276"/>
                    <a:pt x="1353" y="219"/>
                    <a:pt x="1894" y="162"/>
                  </a:cubicBezTo>
                  <a:lnTo>
                    <a:pt x="1894" y="162"/>
                  </a:lnTo>
                  <a:lnTo>
                    <a:pt x="2152" y="2227"/>
                  </a:lnTo>
                  <a:lnTo>
                    <a:pt x="2152" y="2227"/>
                  </a:lnTo>
                  <a:lnTo>
                    <a:pt x="2007" y="2372"/>
                  </a:lnTo>
                  <a:lnTo>
                    <a:pt x="1371" y="2981"/>
                  </a:lnTo>
                  <a:lnTo>
                    <a:pt x="1371" y="2981"/>
                  </a:lnTo>
                  <a:lnTo>
                    <a:pt x="330" y="2461"/>
                  </a:lnTo>
                  <a:lnTo>
                    <a:pt x="330" y="2461"/>
                  </a:lnTo>
                  <a:cubicBezTo>
                    <a:pt x="242" y="1866"/>
                    <a:pt x="182" y="1331"/>
                    <a:pt x="122" y="943"/>
                  </a:cubicBezTo>
                  <a:cubicBezTo>
                    <a:pt x="92" y="761"/>
                    <a:pt x="62" y="548"/>
                    <a:pt x="1" y="335"/>
                  </a:cubicBezTo>
                  <a:lnTo>
                    <a:pt x="1" y="335"/>
                  </a:lnTo>
                  <a:cubicBezTo>
                    <a:pt x="1" y="518"/>
                    <a:pt x="1" y="730"/>
                    <a:pt x="31" y="913"/>
                  </a:cubicBezTo>
                  <a:cubicBezTo>
                    <a:pt x="62" y="1308"/>
                    <a:pt x="92" y="1855"/>
                    <a:pt x="153" y="2524"/>
                  </a:cubicBezTo>
                  <a:lnTo>
                    <a:pt x="153" y="2554"/>
                  </a:lnTo>
                  <a:lnTo>
                    <a:pt x="214" y="2585"/>
                  </a:lnTo>
                  <a:cubicBezTo>
                    <a:pt x="578" y="2767"/>
                    <a:pt x="943" y="2980"/>
                    <a:pt x="1338" y="3193"/>
                  </a:cubicBezTo>
                  <a:lnTo>
                    <a:pt x="1399" y="3223"/>
                  </a:lnTo>
                  <a:lnTo>
                    <a:pt x="1460" y="3162"/>
                  </a:lnTo>
                  <a:lnTo>
                    <a:pt x="2129" y="2524"/>
                  </a:lnTo>
                  <a:lnTo>
                    <a:pt x="2311" y="2341"/>
                  </a:lnTo>
                  <a:lnTo>
                    <a:pt x="2341" y="2311"/>
                  </a:lnTo>
                  <a:lnTo>
                    <a:pt x="2341" y="2281"/>
                  </a:lnTo>
                  <a:cubicBezTo>
                    <a:pt x="2250" y="1460"/>
                    <a:pt x="2129" y="730"/>
                    <a:pt x="2037" y="92"/>
                  </a:cubicBezTo>
                  <a:lnTo>
                    <a:pt x="20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352200" y="3799250"/>
              <a:ext cx="46375" cy="5450"/>
            </a:xfrm>
            <a:custGeom>
              <a:avLst/>
              <a:gdLst/>
              <a:ahLst/>
              <a:cxnLst/>
              <a:rect l="l" t="t" r="r" b="b"/>
              <a:pathLst>
                <a:path w="1855" h="218" extrusionOk="0">
                  <a:moveTo>
                    <a:pt x="1191" y="1"/>
                  </a:moveTo>
                  <a:cubicBezTo>
                    <a:pt x="792" y="1"/>
                    <a:pt x="390" y="55"/>
                    <a:pt x="0" y="172"/>
                  </a:cubicBezTo>
                  <a:cubicBezTo>
                    <a:pt x="152" y="202"/>
                    <a:pt x="304" y="218"/>
                    <a:pt x="456" y="218"/>
                  </a:cubicBezTo>
                  <a:cubicBezTo>
                    <a:pt x="608" y="218"/>
                    <a:pt x="760" y="202"/>
                    <a:pt x="912" y="172"/>
                  </a:cubicBezTo>
                  <a:cubicBezTo>
                    <a:pt x="1216" y="172"/>
                    <a:pt x="1550" y="142"/>
                    <a:pt x="1854" y="50"/>
                  </a:cubicBezTo>
                  <a:cubicBezTo>
                    <a:pt x="1636" y="18"/>
                    <a:pt x="1414" y="1"/>
                    <a:pt x="1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5287600" y="3954000"/>
              <a:ext cx="667200" cy="290300"/>
            </a:xfrm>
            <a:custGeom>
              <a:avLst/>
              <a:gdLst/>
              <a:ahLst/>
              <a:cxnLst/>
              <a:rect l="l" t="t" r="r" b="b"/>
              <a:pathLst>
                <a:path w="26688" h="11612" extrusionOk="0">
                  <a:moveTo>
                    <a:pt x="11764" y="0"/>
                  </a:moveTo>
                  <a:lnTo>
                    <a:pt x="7873" y="9818"/>
                  </a:lnTo>
                  <a:lnTo>
                    <a:pt x="0" y="10943"/>
                  </a:lnTo>
                  <a:lnTo>
                    <a:pt x="0" y="11611"/>
                  </a:lnTo>
                  <a:lnTo>
                    <a:pt x="21369" y="11611"/>
                  </a:lnTo>
                  <a:lnTo>
                    <a:pt x="2668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5701875" y="4073975"/>
              <a:ext cx="43200" cy="37925"/>
            </a:xfrm>
            <a:custGeom>
              <a:avLst/>
              <a:gdLst/>
              <a:ahLst/>
              <a:cxnLst/>
              <a:rect l="l" t="t" r="r" b="b"/>
              <a:pathLst>
                <a:path w="1728" h="1517" extrusionOk="0">
                  <a:moveTo>
                    <a:pt x="851" y="1"/>
                  </a:moveTo>
                  <a:cubicBezTo>
                    <a:pt x="399" y="1"/>
                    <a:pt x="1" y="405"/>
                    <a:pt x="117" y="916"/>
                  </a:cubicBezTo>
                  <a:cubicBezTo>
                    <a:pt x="205" y="1302"/>
                    <a:pt x="536" y="1516"/>
                    <a:pt x="871" y="1516"/>
                  </a:cubicBezTo>
                  <a:cubicBezTo>
                    <a:pt x="1115" y="1516"/>
                    <a:pt x="1361" y="1402"/>
                    <a:pt x="1515" y="1159"/>
                  </a:cubicBezTo>
                  <a:cubicBezTo>
                    <a:pt x="1728" y="794"/>
                    <a:pt x="1636" y="338"/>
                    <a:pt x="1272" y="125"/>
                  </a:cubicBezTo>
                  <a:cubicBezTo>
                    <a:pt x="1135" y="39"/>
                    <a:pt x="990" y="1"/>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127175" y="4507950"/>
              <a:ext cx="182450" cy="235375"/>
            </a:xfrm>
            <a:custGeom>
              <a:avLst/>
              <a:gdLst/>
              <a:ahLst/>
              <a:cxnLst/>
              <a:rect l="l" t="t" r="r" b="b"/>
              <a:pathLst>
                <a:path w="7298" h="9415" extrusionOk="0">
                  <a:moveTo>
                    <a:pt x="2949" y="1"/>
                  </a:moveTo>
                  <a:lnTo>
                    <a:pt x="1" y="3101"/>
                  </a:lnTo>
                  <a:lnTo>
                    <a:pt x="214" y="3344"/>
                  </a:lnTo>
                  <a:cubicBezTo>
                    <a:pt x="1278" y="4469"/>
                    <a:pt x="5624" y="8907"/>
                    <a:pt x="6566" y="9363"/>
                  </a:cubicBezTo>
                  <a:cubicBezTo>
                    <a:pt x="6635" y="9398"/>
                    <a:pt x="6688" y="9414"/>
                    <a:pt x="6727" y="9414"/>
                  </a:cubicBezTo>
                  <a:cubicBezTo>
                    <a:pt x="7297" y="9414"/>
                    <a:pt x="4955" y="5928"/>
                    <a:pt x="4955" y="5928"/>
                  </a:cubicBezTo>
                  <a:lnTo>
                    <a:pt x="6962" y="3800"/>
                  </a:lnTo>
                  <a:lnTo>
                    <a:pt x="2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128700" y="4556600"/>
              <a:ext cx="44100" cy="63075"/>
            </a:xfrm>
            <a:custGeom>
              <a:avLst/>
              <a:gdLst/>
              <a:ahLst/>
              <a:cxnLst/>
              <a:rect l="l" t="t" r="r" b="b"/>
              <a:pathLst>
                <a:path w="1764" h="2523" extrusionOk="0">
                  <a:moveTo>
                    <a:pt x="1034" y="0"/>
                  </a:moveTo>
                  <a:lnTo>
                    <a:pt x="1" y="1125"/>
                  </a:lnTo>
                  <a:lnTo>
                    <a:pt x="1399" y="2523"/>
                  </a:lnTo>
                  <a:cubicBezTo>
                    <a:pt x="1673" y="2128"/>
                    <a:pt x="1764" y="1641"/>
                    <a:pt x="1703" y="1185"/>
                  </a:cubicBezTo>
                  <a:cubicBezTo>
                    <a:pt x="1642" y="730"/>
                    <a:pt x="1399" y="304"/>
                    <a:pt x="10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127175" y="4583950"/>
              <a:ext cx="177100" cy="160375"/>
            </a:xfrm>
            <a:custGeom>
              <a:avLst/>
              <a:gdLst/>
              <a:ahLst/>
              <a:cxnLst/>
              <a:rect l="l" t="t" r="r" b="b"/>
              <a:pathLst>
                <a:path w="7084" h="6415" extrusionOk="0">
                  <a:moveTo>
                    <a:pt x="92" y="0"/>
                  </a:moveTo>
                  <a:lnTo>
                    <a:pt x="1" y="61"/>
                  </a:lnTo>
                  <a:cubicBezTo>
                    <a:pt x="1812" y="2144"/>
                    <a:pt x="6351" y="6414"/>
                    <a:pt x="6741" y="6414"/>
                  </a:cubicBezTo>
                  <a:cubicBezTo>
                    <a:pt x="6744" y="6414"/>
                    <a:pt x="6746" y="6414"/>
                    <a:pt x="6749" y="6414"/>
                  </a:cubicBezTo>
                  <a:cubicBezTo>
                    <a:pt x="7083" y="6383"/>
                    <a:pt x="6202" y="4894"/>
                    <a:pt x="6202" y="4894"/>
                  </a:cubicBezTo>
                  <a:cubicBezTo>
                    <a:pt x="6150" y="4849"/>
                    <a:pt x="6083" y="4831"/>
                    <a:pt x="6011" y="4831"/>
                  </a:cubicBezTo>
                  <a:cubicBezTo>
                    <a:pt x="5740" y="4831"/>
                    <a:pt x="5381" y="5076"/>
                    <a:pt x="5381" y="5076"/>
                  </a:cubicBezTo>
                  <a:lnTo>
                    <a:pt x="9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1127950" y="4582425"/>
              <a:ext cx="169475" cy="160350"/>
            </a:xfrm>
            <a:custGeom>
              <a:avLst/>
              <a:gdLst/>
              <a:ahLst/>
              <a:cxnLst/>
              <a:rect l="l" t="t" r="r" b="b"/>
              <a:pathLst>
                <a:path w="6779" h="6414" extrusionOk="0">
                  <a:moveTo>
                    <a:pt x="0" y="0"/>
                  </a:moveTo>
                  <a:cubicBezTo>
                    <a:pt x="0" y="31"/>
                    <a:pt x="31" y="31"/>
                    <a:pt x="31" y="61"/>
                  </a:cubicBezTo>
                  <a:lnTo>
                    <a:pt x="145" y="159"/>
                  </a:lnTo>
                  <a:lnTo>
                    <a:pt x="145" y="159"/>
                  </a:lnTo>
                  <a:lnTo>
                    <a:pt x="61" y="61"/>
                  </a:lnTo>
                  <a:lnTo>
                    <a:pt x="0" y="0"/>
                  </a:lnTo>
                  <a:close/>
                  <a:moveTo>
                    <a:pt x="145" y="159"/>
                  </a:moveTo>
                  <a:lnTo>
                    <a:pt x="244" y="274"/>
                  </a:lnTo>
                  <a:lnTo>
                    <a:pt x="943" y="973"/>
                  </a:lnTo>
                  <a:cubicBezTo>
                    <a:pt x="1520" y="1581"/>
                    <a:pt x="2371" y="2402"/>
                    <a:pt x="3283" y="3283"/>
                  </a:cubicBezTo>
                  <a:cubicBezTo>
                    <a:pt x="4225" y="4195"/>
                    <a:pt x="5107" y="4985"/>
                    <a:pt x="5745" y="5532"/>
                  </a:cubicBezTo>
                  <a:lnTo>
                    <a:pt x="6505" y="6201"/>
                  </a:lnTo>
                  <a:lnTo>
                    <a:pt x="6718" y="6353"/>
                  </a:lnTo>
                  <a:lnTo>
                    <a:pt x="6505" y="6171"/>
                  </a:lnTo>
                  <a:lnTo>
                    <a:pt x="5745" y="5502"/>
                  </a:lnTo>
                  <a:cubicBezTo>
                    <a:pt x="5107" y="4925"/>
                    <a:pt x="4256" y="4134"/>
                    <a:pt x="3314" y="3253"/>
                  </a:cubicBezTo>
                  <a:cubicBezTo>
                    <a:pt x="2402" y="2371"/>
                    <a:pt x="1551" y="1551"/>
                    <a:pt x="943" y="943"/>
                  </a:cubicBezTo>
                  <a:lnTo>
                    <a:pt x="244" y="244"/>
                  </a:lnTo>
                  <a:lnTo>
                    <a:pt x="145" y="159"/>
                  </a:lnTo>
                  <a:close/>
                  <a:moveTo>
                    <a:pt x="6718" y="6353"/>
                  </a:moveTo>
                  <a:cubicBezTo>
                    <a:pt x="6748" y="6414"/>
                    <a:pt x="6779" y="6414"/>
                    <a:pt x="6779" y="6414"/>
                  </a:cubicBezTo>
                  <a:lnTo>
                    <a:pt x="6718" y="63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3"/>
            <p:cNvSpPr/>
            <p:nvPr/>
          </p:nvSpPr>
          <p:spPr>
            <a:xfrm>
              <a:off x="1260175" y="4704475"/>
              <a:ext cx="24325" cy="7925"/>
            </a:xfrm>
            <a:custGeom>
              <a:avLst/>
              <a:gdLst/>
              <a:ahLst/>
              <a:cxnLst/>
              <a:rect l="l" t="t" r="r" b="b"/>
              <a:pathLst>
                <a:path w="973" h="317" extrusionOk="0">
                  <a:moveTo>
                    <a:pt x="672" y="0"/>
                  </a:moveTo>
                  <a:cubicBezTo>
                    <a:pt x="590" y="0"/>
                    <a:pt x="508" y="15"/>
                    <a:pt x="426" y="43"/>
                  </a:cubicBezTo>
                  <a:cubicBezTo>
                    <a:pt x="243" y="73"/>
                    <a:pt x="91" y="164"/>
                    <a:pt x="0" y="316"/>
                  </a:cubicBezTo>
                  <a:cubicBezTo>
                    <a:pt x="122" y="225"/>
                    <a:pt x="274" y="164"/>
                    <a:pt x="456" y="103"/>
                  </a:cubicBezTo>
                  <a:cubicBezTo>
                    <a:pt x="564" y="82"/>
                    <a:pt x="686" y="60"/>
                    <a:pt x="813" y="60"/>
                  </a:cubicBezTo>
                  <a:cubicBezTo>
                    <a:pt x="866" y="60"/>
                    <a:pt x="919" y="64"/>
                    <a:pt x="973" y="73"/>
                  </a:cubicBezTo>
                  <a:cubicBezTo>
                    <a:pt x="872" y="23"/>
                    <a:pt x="772" y="0"/>
                    <a:pt x="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1244200" y="4666000"/>
              <a:ext cx="13725" cy="3825"/>
            </a:xfrm>
            <a:custGeom>
              <a:avLst/>
              <a:gdLst/>
              <a:ahLst/>
              <a:cxnLst/>
              <a:rect l="l" t="t" r="r" b="b"/>
              <a:pathLst>
                <a:path w="549" h="153" extrusionOk="0">
                  <a:moveTo>
                    <a:pt x="548" y="1"/>
                  </a:moveTo>
                  <a:cubicBezTo>
                    <a:pt x="548" y="1"/>
                    <a:pt x="426" y="1"/>
                    <a:pt x="274" y="62"/>
                  </a:cubicBezTo>
                  <a:cubicBezTo>
                    <a:pt x="183" y="62"/>
                    <a:pt x="92" y="92"/>
                    <a:pt x="1" y="153"/>
                  </a:cubicBezTo>
                  <a:cubicBezTo>
                    <a:pt x="92" y="153"/>
                    <a:pt x="183" y="153"/>
                    <a:pt x="274" y="123"/>
                  </a:cubicBezTo>
                  <a:cubicBezTo>
                    <a:pt x="426" y="92"/>
                    <a:pt x="548" y="3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1240400" y="4656900"/>
              <a:ext cx="11425" cy="1875"/>
            </a:xfrm>
            <a:custGeom>
              <a:avLst/>
              <a:gdLst/>
              <a:ahLst/>
              <a:cxnLst/>
              <a:rect l="l" t="t" r="r" b="b"/>
              <a:pathLst>
                <a:path w="457" h="75" extrusionOk="0">
                  <a:moveTo>
                    <a:pt x="244" y="0"/>
                  </a:moveTo>
                  <a:cubicBezTo>
                    <a:pt x="153" y="0"/>
                    <a:pt x="62" y="0"/>
                    <a:pt x="1" y="31"/>
                  </a:cubicBezTo>
                  <a:cubicBezTo>
                    <a:pt x="1" y="61"/>
                    <a:pt x="92" y="61"/>
                    <a:pt x="214" y="61"/>
                  </a:cubicBezTo>
                  <a:cubicBezTo>
                    <a:pt x="244" y="71"/>
                    <a:pt x="274" y="75"/>
                    <a:pt x="304" y="75"/>
                  </a:cubicBezTo>
                  <a:cubicBezTo>
                    <a:pt x="362" y="75"/>
                    <a:pt x="416" y="61"/>
                    <a:pt x="457" y="61"/>
                  </a:cubicBezTo>
                  <a:cubicBezTo>
                    <a:pt x="457" y="61"/>
                    <a:pt x="366"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1244200" y="4643225"/>
              <a:ext cx="10675" cy="10050"/>
            </a:xfrm>
            <a:custGeom>
              <a:avLst/>
              <a:gdLst/>
              <a:ahLst/>
              <a:cxnLst/>
              <a:rect l="l" t="t" r="r" b="b"/>
              <a:pathLst>
                <a:path w="427" h="402" extrusionOk="0">
                  <a:moveTo>
                    <a:pt x="1" y="0"/>
                  </a:moveTo>
                  <a:cubicBezTo>
                    <a:pt x="1" y="0"/>
                    <a:pt x="62" y="122"/>
                    <a:pt x="183" y="243"/>
                  </a:cubicBezTo>
                  <a:cubicBezTo>
                    <a:pt x="289" y="322"/>
                    <a:pt x="371" y="401"/>
                    <a:pt x="411" y="401"/>
                  </a:cubicBezTo>
                  <a:cubicBezTo>
                    <a:pt x="417" y="401"/>
                    <a:pt x="422" y="399"/>
                    <a:pt x="426" y="395"/>
                  </a:cubicBezTo>
                  <a:cubicBezTo>
                    <a:pt x="426" y="395"/>
                    <a:pt x="335" y="304"/>
                    <a:pt x="244" y="18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1248000" y="4634850"/>
              <a:ext cx="11425" cy="12200"/>
            </a:xfrm>
            <a:custGeom>
              <a:avLst/>
              <a:gdLst/>
              <a:ahLst/>
              <a:cxnLst/>
              <a:rect l="l" t="t" r="r" b="b"/>
              <a:pathLst>
                <a:path w="457" h="488" extrusionOk="0">
                  <a:moveTo>
                    <a:pt x="31" y="1"/>
                  </a:moveTo>
                  <a:cubicBezTo>
                    <a:pt x="1" y="1"/>
                    <a:pt x="62" y="153"/>
                    <a:pt x="214" y="305"/>
                  </a:cubicBezTo>
                  <a:cubicBezTo>
                    <a:pt x="274" y="396"/>
                    <a:pt x="366" y="457"/>
                    <a:pt x="457" y="487"/>
                  </a:cubicBezTo>
                  <a:cubicBezTo>
                    <a:pt x="457" y="487"/>
                    <a:pt x="366" y="396"/>
                    <a:pt x="244" y="244"/>
                  </a:cubicBezTo>
                  <a:cubicBezTo>
                    <a:pt x="183" y="153"/>
                    <a:pt x="122"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255600" y="4662675"/>
              <a:ext cx="25875" cy="14750"/>
            </a:xfrm>
            <a:custGeom>
              <a:avLst/>
              <a:gdLst/>
              <a:ahLst/>
              <a:cxnLst/>
              <a:rect l="l" t="t" r="r" b="b"/>
              <a:pathLst>
                <a:path w="1035" h="590" extrusionOk="0">
                  <a:moveTo>
                    <a:pt x="305" y="43"/>
                  </a:moveTo>
                  <a:cubicBezTo>
                    <a:pt x="426" y="43"/>
                    <a:pt x="578" y="73"/>
                    <a:pt x="670" y="134"/>
                  </a:cubicBezTo>
                  <a:cubicBezTo>
                    <a:pt x="791" y="195"/>
                    <a:pt x="913" y="286"/>
                    <a:pt x="974" y="438"/>
                  </a:cubicBezTo>
                  <a:cubicBezTo>
                    <a:pt x="974" y="499"/>
                    <a:pt x="913" y="529"/>
                    <a:pt x="852" y="529"/>
                  </a:cubicBezTo>
                  <a:cubicBezTo>
                    <a:pt x="761" y="499"/>
                    <a:pt x="700" y="468"/>
                    <a:pt x="639" y="438"/>
                  </a:cubicBezTo>
                  <a:cubicBezTo>
                    <a:pt x="518" y="377"/>
                    <a:pt x="396" y="316"/>
                    <a:pt x="305" y="256"/>
                  </a:cubicBezTo>
                  <a:cubicBezTo>
                    <a:pt x="217" y="197"/>
                    <a:pt x="150" y="145"/>
                    <a:pt x="104" y="111"/>
                  </a:cubicBezTo>
                  <a:lnTo>
                    <a:pt x="104" y="111"/>
                  </a:lnTo>
                  <a:cubicBezTo>
                    <a:pt x="173" y="82"/>
                    <a:pt x="245" y="63"/>
                    <a:pt x="305" y="43"/>
                  </a:cubicBezTo>
                  <a:close/>
                  <a:moveTo>
                    <a:pt x="422" y="1"/>
                  </a:moveTo>
                  <a:cubicBezTo>
                    <a:pt x="383" y="1"/>
                    <a:pt x="344" y="5"/>
                    <a:pt x="305" y="12"/>
                  </a:cubicBezTo>
                  <a:cubicBezTo>
                    <a:pt x="220" y="12"/>
                    <a:pt x="161" y="39"/>
                    <a:pt x="79" y="92"/>
                  </a:cubicBezTo>
                  <a:lnTo>
                    <a:pt x="79" y="92"/>
                  </a:lnTo>
                  <a:cubicBezTo>
                    <a:pt x="57" y="76"/>
                    <a:pt x="43" y="67"/>
                    <a:pt x="36" y="67"/>
                  </a:cubicBezTo>
                  <a:cubicBezTo>
                    <a:pt x="33" y="67"/>
                    <a:pt x="31" y="69"/>
                    <a:pt x="31" y="73"/>
                  </a:cubicBezTo>
                  <a:cubicBezTo>
                    <a:pt x="39" y="85"/>
                    <a:pt x="47" y="96"/>
                    <a:pt x="56" y="107"/>
                  </a:cubicBezTo>
                  <a:lnTo>
                    <a:pt x="56" y="107"/>
                  </a:lnTo>
                  <a:cubicBezTo>
                    <a:pt x="1" y="136"/>
                    <a:pt x="1" y="164"/>
                    <a:pt x="1" y="164"/>
                  </a:cubicBezTo>
                  <a:cubicBezTo>
                    <a:pt x="23" y="150"/>
                    <a:pt x="47" y="137"/>
                    <a:pt x="71" y="125"/>
                  </a:cubicBezTo>
                  <a:lnTo>
                    <a:pt x="71" y="125"/>
                  </a:lnTo>
                  <a:cubicBezTo>
                    <a:pt x="129" y="190"/>
                    <a:pt x="202" y="244"/>
                    <a:pt x="274" y="316"/>
                  </a:cubicBezTo>
                  <a:cubicBezTo>
                    <a:pt x="396" y="377"/>
                    <a:pt x="487" y="438"/>
                    <a:pt x="609" y="499"/>
                  </a:cubicBezTo>
                  <a:cubicBezTo>
                    <a:pt x="670" y="529"/>
                    <a:pt x="761" y="560"/>
                    <a:pt x="822" y="590"/>
                  </a:cubicBezTo>
                  <a:cubicBezTo>
                    <a:pt x="882" y="590"/>
                    <a:pt x="913" y="590"/>
                    <a:pt x="974" y="560"/>
                  </a:cubicBezTo>
                  <a:cubicBezTo>
                    <a:pt x="1004" y="529"/>
                    <a:pt x="1034" y="468"/>
                    <a:pt x="1034" y="438"/>
                  </a:cubicBezTo>
                  <a:cubicBezTo>
                    <a:pt x="928" y="173"/>
                    <a:pt x="684" y="1"/>
                    <a:pt x="4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1255600" y="4646950"/>
              <a:ext cx="9900" cy="19075"/>
            </a:xfrm>
            <a:custGeom>
              <a:avLst/>
              <a:gdLst/>
              <a:ahLst/>
              <a:cxnLst/>
              <a:rect l="l" t="t" r="r" b="b"/>
              <a:pathLst>
                <a:path w="396" h="763" extrusionOk="0">
                  <a:moveTo>
                    <a:pt x="212" y="0"/>
                  </a:moveTo>
                  <a:cubicBezTo>
                    <a:pt x="167" y="0"/>
                    <a:pt x="130" y="26"/>
                    <a:pt x="92" y="64"/>
                  </a:cubicBezTo>
                  <a:cubicBezTo>
                    <a:pt x="62" y="125"/>
                    <a:pt x="31" y="155"/>
                    <a:pt x="31" y="216"/>
                  </a:cubicBezTo>
                  <a:cubicBezTo>
                    <a:pt x="1" y="307"/>
                    <a:pt x="1" y="398"/>
                    <a:pt x="1" y="489"/>
                  </a:cubicBezTo>
                  <a:cubicBezTo>
                    <a:pt x="1" y="581"/>
                    <a:pt x="31" y="672"/>
                    <a:pt x="62" y="733"/>
                  </a:cubicBezTo>
                  <a:lnTo>
                    <a:pt x="62" y="489"/>
                  </a:lnTo>
                  <a:cubicBezTo>
                    <a:pt x="62" y="398"/>
                    <a:pt x="62" y="337"/>
                    <a:pt x="92" y="246"/>
                  </a:cubicBezTo>
                  <a:cubicBezTo>
                    <a:pt x="92" y="172"/>
                    <a:pt x="152" y="78"/>
                    <a:pt x="207" y="78"/>
                  </a:cubicBezTo>
                  <a:cubicBezTo>
                    <a:pt x="220" y="78"/>
                    <a:pt x="233" y="83"/>
                    <a:pt x="244" y="94"/>
                  </a:cubicBezTo>
                  <a:cubicBezTo>
                    <a:pt x="305" y="155"/>
                    <a:pt x="335" y="246"/>
                    <a:pt x="335" y="337"/>
                  </a:cubicBezTo>
                  <a:cubicBezTo>
                    <a:pt x="305" y="429"/>
                    <a:pt x="274" y="520"/>
                    <a:pt x="244" y="581"/>
                  </a:cubicBezTo>
                  <a:cubicBezTo>
                    <a:pt x="183" y="641"/>
                    <a:pt x="122" y="702"/>
                    <a:pt x="62" y="763"/>
                  </a:cubicBezTo>
                  <a:cubicBezTo>
                    <a:pt x="62" y="763"/>
                    <a:pt x="183" y="733"/>
                    <a:pt x="274" y="611"/>
                  </a:cubicBezTo>
                  <a:cubicBezTo>
                    <a:pt x="335" y="550"/>
                    <a:pt x="366" y="459"/>
                    <a:pt x="396" y="368"/>
                  </a:cubicBezTo>
                  <a:cubicBezTo>
                    <a:pt x="396" y="246"/>
                    <a:pt x="366" y="125"/>
                    <a:pt x="305" y="33"/>
                  </a:cubicBezTo>
                  <a:cubicBezTo>
                    <a:pt x="270" y="10"/>
                    <a:pt x="240"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1155300" y="4556600"/>
              <a:ext cx="22825" cy="62325"/>
            </a:xfrm>
            <a:custGeom>
              <a:avLst/>
              <a:gdLst/>
              <a:ahLst/>
              <a:cxnLst/>
              <a:rect l="l" t="t" r="r" b="b"/>
              <a:pathLst>
                <a:path w="913" h="2493" extrusionOk="0">
                  <a:moveTo>
                    <a:pt x="1" y="0"/>
                  </a:moveTo>
                  <a:cubicBezTo>
                    <a:pt x="1" y="0"/>
                    <a:pt x="122" y="122"/>
                    <a:pt x="305" y="304"/>
                  </a:cubicBezTo>
                  <a:cubicBezTo>
                    <a:pt x="730" y="821"/>
                    <a:pt x="821" y="1520"/>
                    <a:pt x="548" y="2128"/>
                  </a:cubicBezTo>
                  <a:cubicBezTo>
                    <a:pt x="487" y="2249"/>
                    <a:pt x="426" y="2371"/>
                    <a:pt x="365" y="2492"/>
                  </a:cubicBezTo>
                  <a:cubicBezTo>
                    <a:pt x="365" y="2492"/>
                    <a:pt x="396" y="2462"/>
                    <a:pt x="426" y="2401"/>
                  </a:cubicBezTo>
                  <a:cubicBezTo>
                    <a:pt x="487" y="2310"/>
                    <a:pt x="548" y="2249"/>
                    <a:pt x="609" y="2158"/>
                  </a:cubicBezTo>
                  <a:cubicBezTo>
                    <a:pt x="912" y="1520"/>
                    <a:pt x="791" y="790"/>
                    <a:pt x="335" y="274"/>
                  </a:cubicBezTo>
                  <a:cubicBezTo>
                    <a:pt x="274" y="182"/>
                    <a:pt x="183" y="122"/>
                    <a:pt x="122" y="61"/>
                  </a:cubicBezTo>
                  <a:cubicBezTo>
                    <a:pt x="61" y="30"/>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1165950" y="4525425"/>
              <a:ext cx="39525" cy="40300"/>
            </a:xfrm>
            <a:custGeom>
              <a:avLst/>
              <a:gdLst/>
              <a:ahLst/>
              <a:cxnLst/>
              <a:rect l="l" t="t" r="r" b="b"/>
              <a:pathLst>
                <a:path w="1581" h="1612" extrusionOk="0">
                  <a:moveTo>
                    <a:pt x="1581" y="1"/>
                  </a:moveTo>
                  <a:lnTo>
                    <a:pt x="1581" y="1"/>
                  </a:lnTo>
                  <a:cubicBezTo>
                    <a:pt x="1277" y="244"/>
                    <a:pt x="1003" y="487"/>
                    <a:pt x="760" y="761"/>
                  </a:cubicBezTo>
                  <a:cubicBezTo>
                    <a:pt x="486" y="1034"/>
                    <a:pt x="243" y="1308"/>
                    <a:pt x="0" y="1612"/>
                  </a:cubicBezTo>
                  <a:cubicBezTo>
                    <a:pt x="274" y="1369"/>
                    <a:pt x="547" y="1095"/>
                    <a:pt x="821" y="821"/>
                  </a:cubicBezTo>
                  <a:cubicBezTo>
                    <a:pt x="1064" y="548"/>
                    <a:pt x="1338" y="274"/>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1185700" y="4621950"/>
              <a:ext cx="28900" cy="27375"/>
            </a:xfrm>
            <a:custGeom>
              <a:avLst/>
              <a:gdLst/>
              <a:ahLst/>
              <a:cxnLst/>
              <a:rect l="l" t="t" r="r" b="b"/>
              <a:pathLst>
                <a:path w="1156" h="1095" extrusionOk="0">
                  <a:moveTo>
                    <a:pt x="0" y="0"/>
                  </a:moveTo>
                  <a:cubicBezTo>
                    <a:pt x="152" y="213"/>
                    <a:pt x="335" y="426"/>
                    <a:pt x="517" y="608"/>
                  </a:cubicBezTo>
                  <a:cubicBezTo>
                    <a:pt x="730" y="790"/>
                    <a:pt x="912" y="973"/>
                    <a:pt x="1155" y="1094"/>
                  </a:cubicBezTo>
                  <a:cubicBezTo>
                    <a:pt x="1155" y="1094"/>
                    <a:pt x="882" y="851"/>
                    <a:pt x="578" y="547"/>
                  </a:cubicBezTo>
                  <a:cubicBezTo>
                    <a:pt x="244" y="243"/>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1162900" y="4602950"/>
              <a:ext cx="3825" cy="8375"/>
            </a:xfrm>
            <a:custGeom>
              <a:avLst/>
              <a:gdLst/>
              <a:ahLst/>
              <a:cxnLst/>
              <a:rect l="l" t="t" r="r" b="b"/>
              <a:pathLst>
                <a:path w="153" h="335" extrusionOk="0">
                  <a:moveTo>
                    <a:pt x="122" y="0"/>
                  </a:moveTo>
                  <a:cubicBezTo>
                    <a:pt x="122" y="0"/>
                    <a:pt x="92" y="91"/>
                    <a:pt x="61" y="152"/>
                  </a:cubicBezTo>
                  <a:cubicBezTo>
                    <a:pt x="31" y="243"/>
                    <a:pt x="1" y="304"/>
                    <a:pt x="31" y="334"/>
                  </a:cubicBezTo>
                  <a:cubicBezTo>
                    <a:pt x="31" y="334"/>
                    <a:pt x="92" y="274"/>
                    <a:pt x="122" y="183"/>
                  </a:cubicBezTo>
                  <a:cubicBezTo>
                    <a:pt x="153" y="91"/>
                    <a:pt x="15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1166700" y="4586975"/>
              <a:ext cx="1550" cy="7625"/>
            </a:xfrm>
            <a:custGeom>
              <a:avLst/>
              <a:gdLst/>
              <a:ahLst/>
              <a:cxnLst/>
              <a:rect l="l" t="t" r="r" b="b"/>
              <a:pathLst>
                <a:path w="62" h="305" extrusionOk="0">
                  <a:moveTo>
                    <a:pt x="31" y="1"/>
                  </a:moveTo>
                  <a:cubicBezTo>
                    <a:pt x="31" y="1"/>
                    <a:pt x="1" y="62"/>
                    <a:pt x="1" y="153"/>
                  </a:cubicBezTo>
                  <a:cubicBezTo>
                    <a:pt x="1" y="214"/>
                    <a:pt x="1" y="305"/>
                    <a:pt x="31" y="305"/>
                  </a:cubicBezTo>
                  <a:cubicBezTo>
                    <a:pt x="61" y="305"/>
                    <a:pt x="61" y="214"/>
                    <a:pt x="61" y="153"/>
                  </a:cubicBezTo>
                  <a:cubicBezTo>
                    <a:pt x="61" y="62"/>
                    <a:pt x="6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1160625" y="4572550"/>
              <a:ext cx="5350" cy="7625"/>
            </a:xfrm>
            <a:custGeom>
              <a:avLst/>
              <a:gdLst/>
              <a:ahLst/>
              <a:cxnLst/>
              <a:rect l="l" t="t" r="r" b="b"/>
              <a:pathLst>
                <a:path w="214" h="305" extrusionOk="0">
                  <a:moveTo>
                    <a:pt x="0" y="0"/>
                  </a:moveTo>
                  <a:cubicBezTo>
                    <a:pt x="0" y="0"/>
                    <a:pt x="61" y="61"/>
                    <a:pt x="92" y="152"/>
                  </a:cubicBezTo>
                  <a:cubicBezTo>
                    <a:pt x="122" y="243"/>
                    <a:pt x="152" y="304"/>
                    <a:pt x="152" y="304"/>
                  </a:cubicBezTo>
                  <a:cubicBezTo>
                    <a:pt x="183" y="304"/>
                    <a:pt x="213" y="213"/>
                    <a:pt x="152" y="122"/>
                  </a:cubicBezTo>
                  <a:cubicBezTo>
                    <a:pt x="12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1155300" y="4563425"/>
              <a:ext cx="2300" cy="4125"/>
            </a:xfrm>
            <a:custGeom>
              <a:avLst/>
              <a:gdLst/>
              <a:ahLst/>
              <a:cxnLst/>
              <a:rect l="l" t="t" r="r" b="b"/>
              <a:pathLst>
                <a:path w="92" h="165" extrusionOk="0">
                  <a:moveTo>
                    <a:pt x="1" y="1"/>
                  </a:moveTo>
                  <a:lnTo>
                    <a:pt x="1" y="92"/>
                  </a:lnTo>
                  <a:cubicBezTo>
                    <a:pt x="1" y="136"/>
                    <a:pt x="33" y="164"/>
                    <a:pt x="51" y="164"/>
                  </a:cubicBezTo>
                  <a:cubicBezTo>
                    <a:pt x="57" y="164"/>
                    <a:pt x="61" y="161"/>
                    <a:pt x="61" y="153"/>
                  </a:cubicBezTo>
                  <a:cubicBezTo>
                    <a:pt x="92" y="153"/>
                    <a:pt x="61" y="122"/>
                    <a:pt x="61" y="61"/>
                  </a:cubicBezTo>
                  <a:cubicBezTo>
                    <a:pt x="61"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2036775" y="4688050"/>
              <a:ext cx="257625" cy="112350"/>
            </a:xfrm>
            <a:custGeom>
              <a:avLst/>
              <a:gdLst/>
              <a:ahLst/>
              <a:cxnLst/>
              <a:rect l="l" t="t" r="r" b="b"/>
              <a:pathLst>
                <a:path w="10305" h="4494" extrusionOk="0">
                  <a:moveTo>
                    <a:pt x="5502" y="0"/>
                  </a:moveTo>
                  <a:lnTo>
                    <a:pt x="1" y="152"/>
                  </a:lnTo>
                  <a:lnTo>
                    <a:pt x="122" y="4469"/>
                  </a:lnTo>
                  <a:lnTo>
                    <a:pt x="457" y="4469"/>
                  </a:lnTo>
                  <a:cubicBezTo>
                    <a:pt x="986" y="4479"/>
                    <a:pt x="2082" y="4493"/>
                    <a:pt x="3328" y="4493"/>
                  </a:cubicBezTo>
                  <a:cubicBezTo>
                    <a:pt x="5663" y="4493"/>
                    <a:pt x="8526" y="4443"/>
                    <a:pt x="9180" y="4225"/>
                  </a:cubicBezTo>
                  <a:cubicBezTo>
                    <a:pt x="10305" y="3861"/>
                    <a:pt x="5624" y="2949"/>
                    <a:pt x="5624" y="2949"/>
                  </a:cubicBezTo>
                  <a:lnTo>
                    <a:pt x="55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2038300" y="4759150"/>
              <a:ext cx="50925" cy="38350"/>
            </a:xfrm>
            <a:custGeom>
              <a:avLst/>
              <a:gdLst/>
              <a:ahLst/>
              <a:cxnLst/>
              <a:rect l="l" t="t" r="r" b="b"/>
              <a:pathLst>
                <a:path w="2037" h="1534" extrusionOk="0">
                  <a:moveTo>
                    <a:pt x="204" y="0"/>
                  </a:moveTo>
                  <a:cubicBezTo>
                    <a:pt x="136" y="0"/>
                    <a:pt x="68" y="5"/>
                    <a:pt x="0" y="14"/>
                  </a:cubicBezTo>
                  <a:lnTo>
                    <a:pt x="61" y="1533"/>
                  </a:lnTo>
                  <a:lnTo>
                    <a:pt x="2037" y="1533"/>
                  </a:lnTo>
                  <a:cubicBezTo>
                    <a:pt x="1946" y="1047"/>
                    <a:pt x="1672" y="652"/>
                    <a:pt x="1307" y="378"/>
                  </a:cubicBezTo>
                  <a:cubicBezTo>
                    <a:pt x="996" y="145"/>
                    <a:pt x="597" y="0"/>
                    <a:pt x="2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2039825" y="4774675"/>
              <a:ext cx="236350" cy="26600"/>
            </a:xfrm>
            <a:custGeom>
              <a:avLst/>
              <a:gdLst/>
              <a:ahLst/>
              <a:cxnLst/>
              <a:rect l="l" t="t" r="r" b="b"/>
              <a:pathLst>
                <a:path w="9454" h="1064" extrusionOk="0">
                  <a:moveTo>
                    <a:pt x="7782" y="1"/>
                  </a:moveTo>
                  <a:cubicBezTo>
                    <a:pt x="7478" y="31"/>
                    <a:pt x="7356" y="730"/>
                    <a:pt x="7356" y="730"/>
                  </a:cubicBezTo>
                  <a:lnTo>
                    <a:pt x="0" y="882"/>
                  </a:lnTo>
                  <a:lnTo>
                    <a:pt x="0" y="1004"/>
                  </a:lnTo>
                  <a:cubicBezTo>
                    <a:pt x="741" y="1044"/>
                    <a:pt x="1736" y="1063"/>
                    <a:pt x="2798" y="1063"/>
                  </a:cubicBezTo>
                  <a:cubicBezTo>
                    <a:pt x="5699" y="1063"/>
                    <a:pt x="9107" y="922"/>
                    <a:pt x="9241" y="700"/>
                  </a:cubicBezTo>
                  <a:cubicBezTo>
                    <a:pt x="9453" y="426"/>
                    <a:pt x="7782" y="1"/>
                    <a:pt x="778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2036775" y="4789875"/>
              <a:ext cx="224950" cy="6850"/>
            </a:xfrm>
            <a:custGeom>
              <a:avLst/>
              <a:gdLst/>
              <a:ahLst/>
              <a:cxnLst/>
              <a:rect l="l" t="t" r="r" b="b"/>
              <a:pathLst>
                <a:path w="8998" h="274" extrusionOk="0">
                  <a:moveTo>
                    <a:pt x="8998" y="0"/>
                  </a:moveTo>
                  <a:lnTo>
                    <a:pt x="7995" y="31"/>
                  </a:lnTo>
                  <a:cubicBezTo>
                    <a:pt x="7144" y="92"/>
                    <a:pt x="5989" y="122"/>
                    <a:pt x="4682" y="152"/>
                  </a:cubicBezTo>
                  <a:cubicBezTo>
                    <a:pt x="3405" y="213"/>
                    <a:pt x="2250" y="213"/>
                    <a:pt x="1399" y="213"/>
                  </a:cubicBezTo>
                  <a:lnTo>
                    <a:pt x="1" y="213"/>
                  </a:lnTo>
                  <a:lnTo>
                    <a:pt x="31" y="274"/>
                  </a:lnTo>
                  <a:lnTo>
                    <a:pt x="1399" y="274"/>
                  </a:lnTo>
                  <a:cubicBezTo>
                    <a:pt x="2250" y="274"/>
                    <a:pt x="3405" y="274"/>
                    <a:pt x="4712" y="244"/>
                  </a:cubicBezTo>
                  <a:cubicBezTo>
                    <a:pt x="5989" y="183"/>
                    <a:pt x="7144" y="122"/>
                    <a:pt x="7995" y="92"/>
                  </a:cubicBezTo>
                  <a:lnTo>
                    <a:pt x="89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2222950" y="4773925"/>
              <a:ext cx="12950" cy="21300"/>
            </a:xfrm>
            <a:custGeom>
              <a:avLst/>
              <a:gdLst/>
              <a:ahLst/>
              <a:cxnLst/>
              <a:rect l="l" t="t" r="r" b="b"/>
              <a:pathLst>
                <a:path w="518" h="852" extrusionOk="0">
                  <a:moveTo>
                    <a:pt x="517" y="0"/>
                  </a:moveTo>
                  <a:cubicBezTo>
                    <a:pt x="335" y="61"/>
                    <a:pt x="213" y="183"/>
                    <a:pt x="153" y="365"/>
                  </a:cubicBezTo>
                  <a:cubicBezTo>
                    <a:pt x="31" y="517"/>
                    <a:pt x="1" y="669"/>
                    <a:pt x="31" y="851"/>
                  </a:cubicBezTo>
                  <a:cubicBezTo>
                    <a:pt x="61" y="669"/>
                    <a:pt x="122" y="517"/>
                    <a:pt x="183" y="365"/>
                  </a:cubicBezTo>
                  <a:cubicBezTo>
                    <a:pt x="274" y="213"/>
                    <a:pt x="396" y="91"/>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2181150" y="4764050"/>
              <a:ext cx="7625" cy="11400"/>
            </a:xfrm>
            <a:custGeom>
              <a:avLst/>
              <a:gdLst/>
              <a:ahLst/>
              <a:cxnLst/>
              <a:rect l="l" t="t" r="r" b="b"/>
              <a:pathLst>
                <a:path w="305" h="456" extrusionOk="0">
                  <a:moveTo>
                    <a:pt x="305" y="0"/>
                  </a:moveTo>
                  <a:cubicBezTo>
                    <a:pt x="305" y="0"/>
                    <a:pt x="214" y="91"/>
                    <a:pt x="122" y="213"/>
                  </a:cubicBezTo>
                  <a:cubicBezTo>
                    <a:pt x="62" y="334"/>
                    <a:pt x="1" y="456"/>
                    <a:pt x="31" y="456"/>
                  </a:cubicBezTo>
                  <a:cubicBezTo>
                    <a:pt x="31" y="456"/>
                    <a:pt x="122" y="365"/>
                    <a:pt x="183" y="243"/>
                  </a:cubicBezTo>
                  <a:cubicBezTo>
                    <a:pt x="244" y="182"/>
                    <a:pt x="274" y="91"/>
                    <a:pt x="3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2170525" y="4761750"/>
              <a:ext cx="8375" cy="8400"/>
            </a:xfrm>
            <a:custGeom>
              <a:avLst/>
              <a:gdLst/>
              <a:ahLst/>
              <a:cxnLst/>
              <a:rect l="l" t="t" r="r" b="b"/>
              <a:pathLst>
                <a:path w="335" h="336" extrusionOk="0">
                  <a:moveTo>
                    <a:pt x="335" y="1"/>
                  </a:moveTo>
                  <a:cubicBezTo>
                    <a:pt x="335" y="1"/>
                    <a:pt x="243" y="62"/>
                    <a:pt x="152" y="153"/>
                  </a:cubicBezTo>
                  <a:cubicBezTo>
                    <a:pt x="61" y="244"/>
                    <a:pt x="0" y="305"/>
                    <a:pt x="0" y="335"/>
                  </a:cubicBezTo>
                  <a:cubicBezTo>
                    <a:pt x="0" y="335"/>
                    <a:pt x="91" y="274"/>
                    <a:pt x="183" y="183"/>
                  </a:cubicBezTo>
                  <a:cubicBezTo>
                    <a:pt x="274" y="92"/>
                    <a:pt x="335" y="3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2162925" y="4756125"/>
              <a:ext cx="14450" cy="1850"/>
            </a:xfrm>
            <a:custGeom>
              <a:avLst/>
              <a:gdLst/>
              <a:ahLst/>
              <a:cxnLst/>
              <a:rect l="l" t="t" r="r" b="b"/>
              <a:pathLst>
                <a:path w="578" h="74" extrusionOk="0">
                  <a:moveTo>
                    <a:pt x="205" y="0"/>
                  </a:moveTo>
                  <a:cubicBezTo>
                    <a:pt x="129" y="0"/>
                    <a:pt x="65" y="22"/>
                    <a:pt x="0" y="43"/>
                  </a:cubicBezTo>
                  <a:cubicBezTo>
                    <a:pt x="92" y="74"/>
                    <a:pt x="183" y="74"/>
                    <a:pt x="304" y="74"/>
                  </a:cubicBezTo>
                  <a:cubicBezTo>
                    <a:pt x="395" y="74"/>
                    <a:pt x="487" y="74"/>
                    <a:pt x="578" y="43"/>
                  </a:cubicBezTo>
                  <a:cubicBezTo>
                    <a:pt x="513" y="22"/>
                    <a:pt x="449" y="0"/>
                    <a:pt x="384" y="0"/>
                  </a:cubicBezTo>
                  <a:cubicBezTo>
                    <a:pt x="358" y="0"/>
                    <a:pt x="331" y="4"/>
                    <a:pt x="304" y="13"/>
                  </a:cubicBezTo>
                  <a:cubicBezTo>
                    <a:pt x="269" y="4"/>
                    <a:pt x="236"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2160650" y="4748075"/>
              <a:ext cx="15975" cy="2175"/>
            </a:xfrm>
            <a:custGeom>
              <a:avLst/>
              <a:gdLst/>
              <a:ahLst/>
              <a:cxnLst/>
              <a:rect l="l" t="t" r="r" b="b"/>
              <a:pathLst>
                <a:path w="639" h="87" extrusionOk="0">
                  <a:moveTo>
                    <a:pt x="0" y="1"/>
                  </a:moveTo>
                  <a:cubicBezTo>
                    <a:pt x="106" y="54"/>
                    <a:pt x="233" y="86"/>
                    <a:pt x="362" y="86"/>
                  </a:cubicBezTo>
                  <a:cubicBezTo>
                    <a:pt x="455" y="86"/>
                    <a:pt x="549" y="69"/>
                    <a:pt x="638" y="31"/>
                  </a:cubicBezTo>
                  <a:lnTo>
                    <a:pt x="304" y="31"/>
                  </a:lnTo>
                  <a:cubicBezTo>
                    <a:pt x="213" y="1"/>
                    <a:pt x="9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2186125" y="4750800"/>
              <a:ext cx="26225" cy="15550"/>
            </a:xfrm>
            <a:custGeom>
              <a:avLst/>
              <a:gdLst/>
              <a:ahLst/>
              <a:cxnLst/>
              <a:rect l="l" t="t" r="r" b="b"/>
              <a:pathLst>
                <a:path w="1049" h="622" extrusionOk="0">
                  <a:moveTo>
                    <a:pt x="733" y="59"/>
                  </a:moveTo>
                  <a:cubicBezTo>
                    <a:pt x="805" y="59"/>
                    <a:pt x="881" y="74"/>
                    <a:pt x="957" y="104"/>
                  </a:cubicBezTo>
                  <a:cubicBezTo>
                    <a:pt x="987" y="165"/>
                    <a:pt x="987" y="226"/>
                    <a:pt x="926" y="256"/>
                  </a:cubicBezTo>
                  <a:cubicBezTo>
                    <a:pt x="866" y="287"/>
                    <a:pt x="774" y="317"/>
                    <a:pt x="714" y="348"/>
                  </a:cubicBezTo>
                  <a:cubicBezTo>
                    <a:pt x="592" y="408"/>
                    <a:pt x="471" y="439"/>
                    <a:pt x="349" y="469"/>
                  </a:cubicBezTo>
                  <a:cubicBezTo>
                    <a:pt x="259" y="482"/>
                    <a:pt x="181" y="489"/>
                    <a:pt x="122" y="494"/>
                  </a:cubicBezTo>
                  <a:lnTo>
                    <a:pt x="122" y="494"/>
                  </a:lnTo>
                  <a:cubicBezTo>
                    <a:pt x="152" y="430"/>
                    <a:pt x="190" y="374"/>
                    <a:pt x="227" y="317"/>
                  </a:cubicBezTo>
                  <a:cubicBezTo>
                    <a:pt x="288" y="226"/>
                    <a:pt x="410" y="135"/>
                    <a:pt x="531" y="104"/>
                  </a:cubicBezTo>
                  <a:cubicBezTo>
                    <a:pt x="592" y="74"/>
                    <a:pt x="660" y="59"/>
                    <a:pt x="733" y="59"/>
                  </a:cubicBezTo>
                  <a:close/>
                  <a:moveTo>
                    <a:pt x="687" y="1"/>
                  </a:moveTo>
                  <a:cubicBezTo>
                    <a:pt x="482" y="1"/>
                    <a:pt x="290" y="102"/>
                    <a:pt x="167" y="287"/>
                  </a:cubicBezTo>
                  <a:cubicBezTo>
                    <a:pt x="140" y="340"/>
                    <a:pt x="90" y="417"/>
                    <a:pt x="78" y="497"/>
                  </a:cubicBezTo>
                  <a:lnTo>
                    <a:pt x="78" y="497"/>
                  </a:lnTo>
                  <a:cubicBezTo>
                    <a:pt x="26" y="500"/>
                    <a:pt x="0" y="500"/>
                    <a:pt x="15" y="500"/>
                  </a:cubicBezTo>
                  <a:cubicBezTo>
                    <a:pt x="34" y="506"/>
                    <a:pt x="54" y="511"/>
                    <a:pt x="76" y="515"/>
                  </a:cubicBezTo>
                  <a:lnTo>
                    <a:pt x="76" y="515"/>
                  </a:lnTo>
                  <a:cubicBezTo>
                    <a:pt x="76" y="520"/>
                    <a:pt x="75" y="525"/>
                    <a:pt x="75" y="530"/>
                  </a:cubicBezTo>
                  <a:cubicBezTo>
                    <a:pt x="75" y="560"/>
                    <a:pt x="75" y="591"/>
                    <a:pt x="75" y="621"/>
                  </a:cubicBezTo>
                  <a:cubicBezTo>
                    <a:pt x="84" y="585"/>
                    <a:pt x="96" y="551"/>
                    <a:pt x="110" y="519"/>
                  </a:cubicBezTo>
                  <a:lnTo>
                    <a:pt x="110" y="519"/>
                  </a:lnTo>
                  <a:cubicBezTo>
                    <a:pt x="130" y="521"/>
                    <a:pt x="150" y="522"/>
                    <a:pt x="170" y="522"/>
                  </a:cubicBezTo>
                  <a:cubicBezTo>
                    <a:pt x="227" y="522"/>
                    <a:pt x="288" y="515"/>
                    <a:pt x="349" y="500"/>
                  </a:cubicBezTo>
                  <a:cubicBezTo>
                    <a:pt x="471" y="500"/>
                    <a:pt x="622" y="469"/>
                    <a:pt x="744" y="408"/>
                  </a:cubicBezTo>
                  <a:cubicBezTo>
                    <a:pt x="805" y="378"/>
                    <a:pt x="866" y="348"/>
                    <a:pt x="957" y="317"/>
                  </a:cubicBezTo>
                  <a:cubicBezTo>
                    <a:pt x="987" y="287"/>
                    <a:pt x="1018" y="256"/>
                    <a:pt x="1048" y="196"/>
                  </a:cubicBezTo>
                  <a:cubicBezTo>
                    <a:pt x="1048" y="165"/>
                    <a:pt x="1018" y="104"/>
                    <a:pt x="987" y="74"/>
                  </a:cubicBezTo>
                  <a:cubicBezTo>
                    <a:pt x="888" y="25"/>
                    <a:pt x="786"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2175850" y="4747325"/>
              <a:ext cx="13700" cy="16725"/>
            </a:xfrm>
            <a:custGeom>
              <a:avLst/>
              <a:gdLst/>
              <a:ahLst/>
              <a:cxnLst/>
              <a:rect l="l" t="t" r="r" b="b"/>
              <a:pathLst>
                <a:path w="548" h="669" extrusionOk="0">
                  <a:moveTo>
                    <a:pt x="122" y="0"/>
                  </a:moveTo>
                  <a:cubicBezTo>
                    <a:pt x="61" y="0"/>
                    <a:pt x="0" y="91"/>
                    <a:pt x="30" y="152"/>
                  </a:cubicBezTo>
                  <a:cubicBezTo>
                    <a:pt x="30" y="213"/>
                    <a:pt x="61" y="274"/>
                    <a:pt x="91" y="304"/>
                  </a:cubicBezTo>
                  <a:cubicBezTo>
                    <a:pt x="152" y="395"/>
                    <a:pt x="213" y="456"/>
                    <a:pt x="274" y="517"/>
                  </a:cubicBezTo>
                  <a:cubicBezTo>
                    <a:pt x="334" y="578"/>
                    <a:pt x="395" y="639"/>
                    <a:pt x="456" y="669"/>
                  </a:cubicBezTo>
                  <a:cubicBezTo>
                    <a:pt x="456" y="669"/>
                    <a:pt x="395" y="608"/>
                    <a:pt x="304" y="487"/>
                  </a:cubicBezTo>
                  <a:cubicBezTo>
                    <a:pt x="243" y="426"/>
                    <a:pt x="182" y="365"/>
                    <a:pt x="152" y="274"/>
                  </a:cubicBezTo>
                  <a:cubicBezTo>
                    <a:pt x="91" y="213"/>
                    <a:pt x="61" y="91"/>
                    <a:pt x="152" y="61"/>
                  </a:cubicBezTo>
                  <a:cubicBezTo>
                    <a:pt x="243" y="61"/>
                    <a:pt x="334" y="122"/>
                    <a:pt x="395" y="213"/>
                  </a:cubicBezTo>
                  <a:cubicBezTo>
                    <a:pt x="426" y="274"/>
                    <a:pt x="456" y="335"/>
                    <a:pt x="486" y="426"/>
                  </a:cubicBezTo>
                  <a:cubicBezTo>
                    <a:pt x="517" y="517"/>
                    <a:pt x="517" y="578"/>
                    <a:pt x="517" y="669"/>
                  </a:cubicBezTo>
                  <a:cubicBezTo>
                    <a:pt x="547" y="578"/>
                    <a:pt x="547" y="517"/>
                    <a:pt x="547" y="426"/>
                  </a:cubicBezTo>
                  <a:cubicBezTo>
                    <a:pt x="517" y="335"/>
                    <a:pt x="486" y="243"/>
                    <a:pt x="426" y="183"/>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2039050" y="4757200"/>
              <a:ext cx="50175" cy="38775"/>
            </a:xfrm>
            <a:custGeom>
              <a:avLst/>
              <a:gdLst/>
              <a:ahLst/>
              <a:cxnLst/>
              <a:rect l="l" t="t" r="r" b="b"/>
              <a:pathLst>
                <a:path w="2007" h="1551" extrusionOk="0">
                  <a:moveTo>
                    <a:pt x="122" y="0"/>
                  </a:moveTo>
                  <a:cubicBezTo>
                    <a:pt x="62" y="0"/>
                    <a:pt x="31" y="31"/>
                    <a:pt x="1" y="61"/>
                  </a:cubicBezTo>
                  <a:cubicBezTo>
                    <a:pt x="1" y="61"/>
                    <a:pt x="68" y="48"/>
                    <a:pt x="194" y="48"/>
                  </a:cubicBezTo>
                  <a:cubicBezTo>
                    <a:pt x="257" y="48"/>
                    <a:pt x="335" y="51"/>
                    <a:pt x="426" y="61"/>
                  </a:cubicBezTo>
                  <a:cubicBezTo>
                    <a:pt x="730" y="92"/>
                    <a:pt x="1034" y="213"/>
                    <a:pt x="1308" y="396"/>
                  </a:cubicBezTo>
                  <a:cubicBezTo>
                    <a:pt x="1581" y="608"/>
                    <a:pt x="1764" y="852"/>
                    <a:pt x="1885" y="1155"/>
                  </a:cubicBezTo>
                  <a:cubicBezTo>
                    <a:pt x="1916" y="1277"/>
                    <a:pt x="1977" y="1429"/>
                    <a:pt x="2007" y="1551"/>
                  </a:cubicBezTo>
                  <a:cubicBezTo>
                    <a:pt x="2007" y="1520"/>
                    <a:pt x="2007" y="1459"/>
                    <a:pt x="2007" y="1429"/>
                  </a:cubicBezTo>
                  <a:cubicBezTo>
                    <a:pt x="1977" y="1338"/>
                    <a:pt x="1946" y="1247"/>
                    <a:pt x="1946" y="1125"/>
                  </a:cubicBezTo>
                  <a:cubicBezTo>
                    <a:pt x="1825" y="821"/>
                    <a:pt x="1612" y="548"/>
                    <a:pt x="1338" y="335"/>
                  </a:cubicBezTo>
                  <a:cubicBezTo>
                    <a:pt x="1065" y="122"/>
                    <a:pt x="761"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2051225" y="4700975"/>
              <a:ext cx="2300" cy="57000"/>
            </a:xfrm>
            <a:custGeom>
              <a:avLst/>
              <a:gdLst/>
              <a:ahLst/>
              <a:cxnLst/>
              <a:rect l="l" t="t" r="r" b="b"/>
              <a:pathLst>
                <a:path w="92" h="2280" extrusionOk="0">
                  <a:moveTo>
                    <a:pt x="31" y="0"/>
                  </a:moveTo>
                  <a:cubicBezTo>
                    <a:pt x="0" y="395"/>
                    <a:pt x="0" y="760"/>
                    <a:pt x="31" y="1155"/>
                  </a:cubicBezTo>
                  <a:cubicBezTo>
                    <a:pt x="31" y="1520"/>
                    <a:pt x="31" y="1915"/>
                    <a:pt x="61" y="2280"/>
                  </a:cubicBezTo>
                  <a:cubicBezTo>
                    <a:pt x="91" y="1520"/>
                    <a:pt x="91" y="76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2105925" y="4781950"/>
              <a:ext cx="40300" cy="2625"/>
            </a:xfrm>
            <a:custGeom>
              <a:avLst/>
              <a:gdLst/>
              <a:ahLst/>
              <a:cxnLst/>
              <a:rect l="l" t="t" r="r" b="b"/>
              <a:pathLst>
                <a:path w="1612" h="105" extrusionOk="0">
                  <a:moveTo>
                    <a:pt x="1531" y="1"/>
                  </a:moveTo>
                  <a:cubicBezTo>
                    <a:pt x="1405" y="1"/>
                    <a:pt x="1144" y="22"/>
                    <a:pt x="821" y="44"/>
                  </a:cubicBezTo>
                  <a:lnTo>
                    <a:pt x="1" y="44"/>
                  </a:lnTo>
                  <a:cubicBezTo>
                    <a:pt x="274" y="105"/>
                    <a:pt x="548" y="105"/>
                    <a:pt x="821" y="105"/>
                  </a:cubicBezTo>
                  <a:cubicBezTo>
                    <a:pt x="1095" y="105"/>
                    <a:pt x="1368" y="74"/>
                    <a:pt x="1612" y="13"/>
                  </a:cubicBezTo>
                  <a:cubicBezTo>
                    <a:pt x="1612" y="5"/>
                    <a:pt x="1583" y="1"/>
                    <a:pt x="1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2079325" y="4783800"/>
              <a:ext cx="4600" cy="7625"/>
            </a:xfrm>
            <a:custGeom>
              <a:avLst/>
              <a:gdLst/>
              <a:ahLst/>
              <a:cxnLst/>
              <a:rect l="l" t="t" r="r" b="b"/>
              <a:pathLst>
                <a:path w="184" h="305" extrusionOk="0">
                  <a:moveTo>
                    <a:pt x="1" y="0"/>
                  </a:moveTo>
                  <a:cubicBezTo>
                    <a:pt x="1" y="0"/>
                    <a:pt x="31" y="91"/>
                    <a:pt x="62" y="152"/>
                  </a:cubicBezTo>
                  <a:cubicBezTo>
                    <a:pt x="122" y="243"/>
                    <a:pt x="122" y="304"/>
                    <a:pt x="153" y="304"/>
                  </a:cubicBezTo>
                  <a:cubicBezTo>
                    <a:pt x="183" y="304"/>
                    <a:pt x="183" y="213"/>
                    <a:pt x="122" y="122"/>
                  </a:cubicBezTo>
                  <a:cubicBezTo>
                    <a:pt x="92" y="31"/>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2068700" y="4771425"/>
              <a:ext cx="5350" cy="5550"/>
            </a:xfrm>
            <a:custGeom>
              <a:avLst/>
              <a:gdLst/>
              <a:ahLst/>
              <a:cxnLst/>
              <a:rect l="l" t="t" r="r" b="b"/>
              <a:pathLst>
                <a:path w="214" h="222" extrusionOk="0">
                  <a:moveTo>
                    <a:pt x="18" y="1"/>
                  </a:moveTo>
                  <a:cubicBezTo>
                    <a:pt x="12" y="1"/>
                    <a:pt x="6" y="3"/>
                    <a:pt x="0" y="9"/>
                  </a:cubicBezTo>
                  <a:cubicBezTo>
                    <a:pt x="0" y="9"/>
                    <a:pt x="31" y="70"/>
                    <a:pt x="91" y="131"/>
                  </a:cubicBezTo>
                  <a:cubicBezTo>
                    <a:pt x="152" y="191"/>
                    <a:pt x="213" y="222"/>
                    <a:pt x="213" y="222"/>
                  </a:cubicBezTo>
                  <a:cubicBezTo>
                    <a:pt x="213" y="191"/>
                    <a:pt x="183" y="131"/>
                    <a:pt x="122" y="70"/>
                  </a:cubicBezTo>
                  <a:cubicBezTo>
                    <a:pt x="73" y="45"/>
                    <a:pt x="43"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2054250" y="4765250"/>
              <a:ext cx="7625" cy="3375"/>
            </a:xfrm>
            <a:custGeom>
              <a:avLst/>
              <a:gdLst/>
              <a:ahLst/>
              <a:cxnLst/>
              <a:rect l="l" t="t" r="r" b="b"/>
              <a:pathLst>
                <a:path w="305" h="135" extrusionOk="0">
                  <a:moveTo>
                    <a:pt x="92" y="0"/>
                  </a:moveTo>
                  <a:cubicBezTo>
                    <a:pt x="31" y="0"/>
                    <a:pt x="1" y="22"/>
                    <a:pt x="1" y="43"/>
                  </a:cubicBezTo>
                  <a:cubicBezTo>
                    <a:pt x="1" y="43"/>
                    <a:pt x="62" y="43"/>
                    <a:pt x="153" y="74"/>
                  </a:cubicBezTo>
                  <a:cubicBezTo>
                    <a:pt x="214" y="134"/>
                    <a:pt x="305" y="134"/>
                    <a:pt x="305" y="134"/>
                  </a:cubicBezTo>
                  <a:cubicBezTo>
                    <a:pt x="305" y="134"/>
                    <a:pt x="274" y="43"/>
                    <a:pt x="183" y="13"/>
                  </a:cubicBezTo>
                  <a:cubicBezTo>
                    <a:pt x="147" y="4"/>
                    <a:pt x="117"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2043625" y="4763700"/>
              <a:ext cx="4575" cy="2225"/>
            </a:xfrm>
            <a:custGeom>
              <a:avLst/>
              <a:gdLst/>
              <a:ahLst/>
              <a:cxnLst/>
              <a:rect l="l" t="t" r="r" b="b"/>
              <a:pathLst>
                <a:path w="183" h="89" extrusionOk="0">
                  <a:moveTo>
                    <a:pt x="17" y="0"/>
                  </a:moveTo>
                  <a:cubicBezTo>
                    <a:pt x="7" y="0"/>
                    <a:pt x="0" y="4"/>
                    <a:pt x="0" y="14"/>
                  </a:cubicBezTo>
                  <a:cubicBezTo>
                    <a:pt x="0" y="44"/>
                    <a:pt x="31" y="75"/>
                    <a:pt x="61" y="75"/>
                  </a:cubicBezTo>
                  <a:cubicBezTo>
                    <a:pt x="81" y="85"/>
                    <a:pt x="98" y="88"/>
                    <a:pt x="113" y="88"/>
                  </a:cubicBezTo>
                  <a:cubicBezTo>
                    <a:pt x="142" y="88"/>
                    <a:pt x="162" y="75"/>
                    <a:pt x="183" y="75"/>
                  </a:cubicBezTo>
                  <a:cubicBezTo>
                    <a:pt x="183" y="75"/>
                    <a:pt x="152" y="44"/>
                    <a:pt x="91" y="14"/>
                  </a:cubicBezTo>
                  <a:cubicBezTo>
                    <a:pt x="71" y="14"/>
                    <a:pt x="3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1131750" y="3450200"/>
              <a:ext cx="712800" cy="1243200"/>
            </a:xfrm>
            <a:custGeom>
              <a:avLst/>
              <a:gdLst/>
              <a:ahLst/>
              <a:cxnLst/>
              <a:rect l="l" t="t" r="r" b="b"/>
              <a:pathLst>
                <a:path w="28512" h="49728" extrusionOk="0">
                  <a:moveTo>
                    <a:pt x="20213" y="0"/>
                  </a:moveTo>
                  <a:lnTo>
                    <a:pt x="16262" y="21399"/>
                  </a:lnTo>
                  <a:lnTo>
                    <a:pt x="0" y="42220"/>
                  </a:lnTo>
                  <a:lnTo>
                    <a:pt x="7356" y="49727"/>
                  </a:lnTo>
                  <a:lnTo>
                    <a:pt x="23587" y="30396"/>
                  </a:lnTo>
                  <a:cubicBezTo>
                    <a:pt x="25016" y="28177"/>
                    <a:pt x="25776" y="25016"/>
                    <a:pt x="26384" y="22462"/>
                  </a:cubicBezTo>
                  <a:lnTo>
                    <a:pt x="28512" y="9362"/>
                  </a:lnTo>
                  <a:lnTo>
                    <a:pt x="202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504850" y="3272375"/>
              <a:ext cx="750050" cy="1463575"/>
            </a:xfrm>
            <a:custGeom>
              <a:avLst/>
              <a:gdLst/>
              <a:ahLst/>
              <a:cxnLst/>
              <a:rect l="l" t="t" r="r" b="b"/>
              <a:pathLst>
                <a:path w="30002" h="58543" extrusionOk="0">
                  <a:moveTo>
                    <a:pt x="548" y="0"/>
                  </a:moveTo>
                  <a:lnTo>
                    <a:pt x="396" y="1429"/>
                  </a:lnTo>
                  <a:cubicBezTo>
                    <a:pt x="1" y="4712"/>
                    <a:pt x="730" y="8025"/>
                    <a:pt x="2463" y="10852"/>
                  </a:cubicBezTo>
                  <a:cubicBezTo>
                    <a:pt x="2858" y="11460"/>
                    <a:pt x="3253" y="12007"/>
                    <a:pt x="3709" y="12554"/>
                  </a:cubicBezTo>
                  <a:lnTo>
                    <a:pt x="12949" y="32706"/>
                  </a:lnTo>
                  <a:lnTo>
                    <a:pt x="19484" y="58421"/>
                  </a:lnTo>
                  <a:lnTo>
                    <a:pt x="30001" y="58542"/>
                  </a:lnTo>
                  <a:lnTo>
                    <a:pt x="23041" y="30639"/>
                  </a:lnTo>
                  <a:lnTo>
                    <a:pt x="14256" y="2463"/>
                  </a:lnTo>
                  <a:lnTo>
                    <a:pt x="5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662900" y="3548150"/>
              <a:ext cx="15225" cy="25250"/>
            </a:xfrm>
            <a:custGeom>
              <a:avLst/>
              <a:gdLst/>
              <a:ahLst/>
              <a:cxnLst/>
              <a:rect l="l" t="t" r="r" b="b"/>
              <a:pathLst>
                <a:path w="609" h="1010" extrusionOk="0">
                  <a:moveTo>
                    <a:pt x="44" y="0"/>
                  </a:moveTo>
                  <a:cubicBezTo>
                    <a:pt x="40" y="0"/>
                    <a:pt x="35" y="1"/>
                    <a:pt x="31" y="3"/>
                  </a:cubicBezTo>
                  <a:cubicBezTo>
                    <a:pt x="1" y="33"/>
                    <a:pt x="62" y="277"/>
                    <a:pt x="214" y="550"/>
                  </a:cubicBezTo>
                  <a:cubicBezTo>
                    <a:pt x="356" y="806"/>
                    <a:pt x="498" y="1009"/>
                    <a:pt x="541" y="1009"/>
                  </a:cubicBezTo>
                  <a:cubicBezTo>
                    <a:pt x="544" y="1009"/>
                    <a:pt x="546" y="1008"/>
                    <a:pt x="548" y="1006"/>
                  </a:cubicBezTo>
                  <a:cubicBezTo>
                    <a:pt x="609" y="976"/>
                    <a:pt x="518" y="733"/>
                    <a:pt x="396" y="459"/>
                  </a:cubicBezTo>
                  <a:cubicBezTo>
                    <a:pt x="254" y="203"/>
                    <a:pt x="112"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1688750" y="3599050"/>
              <a:ext cx="15225" cy="25250"/>
            </a:xfrm>
            <a:custGeom>
              <a:avLst/>
              <a:gdLst/>
              <a:ahLst/>
              <a:cxnLst/>
              <a:rect l="l" t="t" r="r" b="b"/>
              <a:pathLst>
                <a:path w="609" h="1010" extrusionOk="0">
                  <a:moveTo>
                    <a:pt x="68" y="1"/>
                  </a:moveTo>
                  <a:cubicBezTo>
                    <a:pt x="66" y="1"/>
                    <a:pt x="63" y="2"/>
                    <a:pt x="61" y="4"/>
                  </a:cubicBezTo>
                  <a:cubicBezTo>
                    <a:pt x="0" y="4"/>
                    <a:pt x="61" y="277"/>
                    <a:pt x="213" y="551"/>
                  </a:cubicBezTo>
                  <a:cubicBezTo>
                    <a:pt x="355" y="807"/>
                    <a:pt x="498" y="1010"/>
                    <a:pt x="540" y="1010"/>
                  </a:cubicBezTo>
                  <a:cubicBezTo>
                    <a:pt x="543" y="1010"/>
                    <a:pt x="546" y="1009"/>
                    <a:pt x="548" y="1007"/>
                  </a:cubicBezTo>
                  <a:cubicBezTo>
                    <a:pt x="608" y="976"/>
                    <a:pt x="548" y="733"/>
                    <a:pt x="396" y="460"/>
                  </a:cubicBezTo>
                  <a:cubicBezTo>
                    <a:pt x="253" y="203"/>
                    <a:pt x="111"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1714575" y="3649975"/>
              <a:ext cx="15225" cy="25250"/>
            </a:xfrm>
            <a:custGeom>
              <a:avLst/>
              <a:gdLst/>
              <a:ahLst/>
              <a:cxnLst/>
              <a:rect l="l" t="t" r="r" b="b"/>
              <a:pathLst>
                <a:path w="609" h="1010" extrusionOk="0">
                  <a:moveTo>
                    <a:pt x="44" y="0"/>
                  </a:moveTo>
                  <a:cubicBezTo>
                    <a:pt x="39" y="0"/>
                    <a:pt x="35" y="1"/>
                    <a:pt x="31" y="3"/>
                  </a:cubicBezTo>
                  <a:cubicBezTo>
                    <a:pt x="1" y="3"/>
                    <a:pt x="62" y="277"/>
                    <a:pt x="214" y="550"/>
                  </a:cubicBezTo>
                  <a:cubicBezTo>
                    <a:pt x="327" y="806"/>
                    <a:pt x="468" y="1009"/>
                    <a:pt x="535" y="1009"/>
                  </a:cubicBezTo>
                  <a:cubicBezTo>
                    <a:pt x="540" y="1009"/>
                    <a:pt x="544" y="1008"/>
                    <a:pt x="548" y="1006"/>
                  </a:cubicBezTo>
                  <a:cubicBezTo>
                    <a:pt x="609" y="1006"/>
                    <a:pt x="518" y="733"/>
                    <a:pt x="366" y="459"/>
                  </a:cubicBezTo>
                  <a:cubicBezTo>
                    <a:pt x="252" y="203"/>
                    <a:pt x="111"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1738900" y="3700875"/>
              <a:ext cx="14475" cy="26000"/>
            </a:xfrm>
            <a:custGeom>
              <a:avLst/>
              <a:gdLst/>
              <a:ahLst/>
              <a:cxnLst/>
              <a:rect l="l" t="t" r="r" b="b"/>
              <a:pathLst>
                <a:path w="579" h="1040" extrusionOk="0">
                  <a:moveTo>
                    <a:pt x="69" y="1"/>
                  </a:moveTo>
                  <a:cubicBezTo>
                    <a:pt x="66" y="1"/>
                    <a:pt x="63" y="2"/>
                    <a:pt x="61" y="4"/>
                  </a:cubicBezTo>
                  <a:cubicBezTo>
                    <a:pt x="1" y="34"/>
                    <a:pt x="61" y="277"/>
                    <a:pt x="213" y="581"/>
                  </a:cubicBezTo>
                  <a:cubicBezTo>
                    <a:pt x="327" y="837"/>
                    <a:pt x="468" y="1040"/>
                    <a:pt x="535" y="1040"/>
                  </a:cubicBezTo>
                  <a:cubicBezTo>
                    <a:pt x="539" y="1040"/>
                    <a:pt x="544" y="1039"/>
                    <a:pt x="548" y="1037"/>
                  </a:cubicBezTo>
                  <a:cubicBezTo>
                    <a:pt x="578" y="1007"/>
                    <a:pt x="517" y="763"/>
                    <a:pt x="396" y="490"/>
                  </a:cubicBezTo>
                  <a:cubicBezTo>
                    <a:pt x="253" y="205"/>
                    <a:pt x="111" y="1"/>
                    <a:pt x="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1763225" y="3752550"/>
              <a:ext cx="13700" cy="26000"/>
            </a:xfrm>
            <a:custGeom>
              <a:avLst/>
              <a:gdLst/>
              <a:ahLst/>
              <a:cxnLst/>
              <a:rect l="l" t="t" r="r" b="b"/>
              <a:pathLst>
                <a:path w="548" h="1040" extrusionOk="0">
                  <a:moveTo>
                    <a:pt x="43" y="1"/>
                  </a:moveTo>
                  <a:cubicBezTo>
                    <a:pt x="39" y="1"/>
                    <a:pt x="34" y="2"/>
                    <a:pt x="31" y="3"/>
                  </a:cubicBezTo>
                  <a:cubicBezTo>
                    <a:pt x="0" y="34"/>
                    <a:pt x="61" y="277"/>
                    <a:pt x="183" y="581"/>
                  </a:cubicBezTo>
                  <a:cubicBezTo>
                    <a:pt x="325" y="837"/>
                    <a:pt x="440" y="1040"/>
                    <a:pt x="504" y="1040"/>
                  </a:cubicBezTo>
                  <a:cubicBezTo>
                    <a:pt x="509" y="1040"/>
                    <a:pt x="513" y="1039"/>
                    <a:pt x="517" y="1037"/>
                  </a:cubicBezTo>
                  <a:cubicBezTo>
                    <a:pt x="547" y="1037"/>
                    <a:pt x="487" y="763"/>
                    <a:pt x="365" y="490"/>
                  </a:cubicBezTo>
                  <a:cubicBezTo>
                    <a:pt x="251" y="205"/>
                    <a:pt x="111"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1786775" y="3804975"/>
              <a:ext cx="13700" cy="26025"/>
            </a:xfrm>
            <a:custGeom>
              <a:avLst/>
              <a:gdLst/>
              <a:ahLst/>
              <a:cxnLst/>
              <a:rect l="l" t="t" r="r" b="b"/>
              <a:pathLst>
                <a:path w="548" h="1041" extrusionOk="0">
                  <a:moveTo>
                    <a:pt x="43" y="1"/>
                  </a:moveTo>
                  <a:cubicBezTo>
                    <a:pt x="39" y="1"/>
                    <a:pt x="35" y="2"/>
                    <a:pt x="31" y="4"/>
                  </a:cubicBezTo>
                  <a:cubicBezTo>
                    <a:pt x="0" y="4"/>
                    <a:pt x="61" y="277"/>
                    <a:pt x="183" y="551"/>
                  </a:cubicBezTo>
                  <a:cubicBezTo>
                    <a:pt x="297" y="835"/>
                    <a:pt x="437" y="1040"/>
                    <a:pt x="480" y="1040"/>
                  </a:cubicBezTo>
                  <a:cubicBezTo>
                    <a:pt x="482" y="1040"/>
                    <a:pt x="485" y="1039"/>
                    <a:pt x="487" y="1037"/>
                  </a:cubicBezTo>
                  <a:cubicBezTo>
                    <a:pt x="548" y="1007"/>
                    <a:pt x="487" y="764"/>
                    <a:pt x="365" y="490"/>
                  </a:cubicBezTo>
                  <a:cubicBezTo>
                    <a:pt x="223" y="206"/>
                    <a:pt x="107"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1808800" y="3857425"/>
              <a:ext cx="13725" cy="26000"/>
            </a:xfrm>
            <a:custGeom>
              <a:avLst/>
              <a:gdLst/>
              <a:ahLst/>
              <a:cxnLst/>
              <a:rect l="l" t="t" r="r" b="b"/>
              <a:pathLst>
                <a:path w="549" h="1040" extrusionOk="0">
                  <a:moveTo>
                    <a:pt x="74" y="0"/>
                  </a:moveTo>
                  <a:cubicBezTo>
                    <a:pt x="70" y="0"/>
                    <a:pt x="66" y="1"/>
                    <a:pt x="62" y="3"/>
                  </a:cubicBezTo>
                  <a:cubicBezTo>
                    <a:pt x="1" y="3"/>
                    <a:pt x="62" y="277"/>
                    <a:pt x="183" y="550"/>
                  </a:cubicBezTo>
                  <a:cubicBezTo>
                    <a:pt x="297" y="835"/>
                    <a:pt x="438" y="1039"/>
                    <a:pt x="480" y="1039"/>
                  </a:cubicBezTo>
                  <a:cubicBezTo>
                    <a:pt x="483" y="1039"/>
                    <a:pt x="485" y="1038"/>
                    <a:pt x="487" y="1037"/>
                  </a:cubicBezTo>
                  <a:cubicBezTo>
                    <a:pt x="548" y="1006"/>
                    <a:pt x="487" y="763"/>
                    <a:pt x="366" y="459"/>
                  </a:cubicBezTo>
                  <a:cubicBezTo>
                    <a:pt x="252" y="203"/>
                    <a:pt x="138" y="0"/>
                    <a:pt x="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1830850" y="3909850"/>
              <a:ext cx="12950" cy="26700"/>
            </a:xfrm>
            <a:custGeom>
              <a:avLst/>
              <a:gdLst/>
              <a:ahLst/>
              <a:cxnLst/>
              <a:rect l="l" t="t" r="r" b="b"/>
              <a:pathLst>
                <a:path w="518" h="1068" extrusionOk="0">
                  <a:moveTo>
                    <a:pt x="68" y="0"/>
                  </a:moveTo>
                  <a:cubicBezTo>
                    <a:pt x="66" y="0"/>
                    <a:pt x="63" y="1"/>
                    <a:pt x="61" y="3"/>
                  </a:cubicBezTo>
                  <a:cubicBezTo>
                    <a:pt x="0" y="3"/>
                    <a:pt x="61" y="277"/>
                    <a:pt x="152" y="550"/>
                  </a:cubicBezTo>
                  <a:cubicBezTo>
                    <a:pt x="274" y="854"/>
                    <a:pt x="426" y="1067"/>
                    <a:pt x="487" y="1067"/>
                  </a:cubicBezTo>
                  <a:cubicBezTo>
                    <a:pt x="517" y="1037"/>
                    <a:pt x="456" y="794"/>
                    <a:pt x="365" y="490"/>
                  </a:cubicBezTo>
                  <a:cubicBezTo>
                    <a:pt x="251" y="205"/>
                    <a:pt x="111"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1852125" y="3962350"/>
              <a:ext cx="12175" cy="26700"/>
            </a:xfrm>
            <a:custGeom>
              <a:avLst/>
              <a:gdLst/>
              <a:ahLst/>
              <a:cxnLst/>
              <a:rect l="l" t="t" r="r" b="b"/>
              <a:pathLst>
                <a:path w="487" h="1068" extrusionOk="0">
                  <a:moveTo>
                    <a:pt x="31" y="1"/>
                  </a:moveTo>
                  <a:cubicBezTo>
                    <a:pt x="0" y="31"/>
                    <a:pt x="31" y="274"/>
                    <a:pt x="152" y="578"/>
                  </a:cubicBezTo>
                  <a:cubicBezTo>
                    <a:pt x="266" y="863"/>
                    <a:pt x="380" y="1067"/>
                    <a:pt x="444" y="1067"/>
                  </a:cubicBezTo>
                  <a:cubicBezTo>
                    <a:pt x="448" y="1067"/>
                    <a:pt x="453" y="1066"/>
                    <a:pt x="456" y="1065"/>
                  </a:cubicBezTo>
                  <a:cubicBezTo>
                    <a:pt x="487" y="1065"/>
                    <a:pt x="456" y="791"/>
                    <a:pt x="335" y="517"/>
                  </a:cubicBezTo>
                  <a:cubicBezTo>
                    <a:pt x="213" y="213"/>
                    <a:pt x="92"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1871875" y="4016225"/>
              <a:ext cx="12950" cy="26700"/>
            </a:xfrm>
            <a:custGeom>
              <a:avLst/>
              <a:gdLst/>
              <a:ahLst/>
              <a:cxnLst/>
              <a:rect l="l" t="t" r="r" b="b"/>
              <a:pathLst>
                <a:path w="518" h="1068" extrusionOk="0">
                  <a:moveTo>
                    <a:pt x="74" y="1"/>
                  </a:moveTo>
                  <a:cubicBezTo>
                    <a:pt x="70" y="1"/>
                    <a:pt x="65" y="2"/>
                    <a:pt x="62" y="4"/>
                  </a:cubicBezTo>
                  <a:cubicBezTo>
                    <a:pt x="1" y="4"/>
                    <a:pt x="62" y="277"/>
                    <a:pt x="153" y="551"/>
                  </a:cubicBezTo>
                  <a:cubicBezTo>
                    <a:pt x="274" y="855"/>
                    <a:pt x="396" y="1068"/>
                    <a:pt x="457" y="1068"/>
                  </a:cubicBezTo>
                  <a:cubicBezTo>
                    <a:pt x="517" y="1037"/>
                    <a:pt x="457" y="794"/>
                    <a:pt x="366" y="490"/>
                  </a:cubicBezTo>
                  <a:cubicBezTo>
                    <a:pt x="252" y="206"/>
                    <a:pt x="138" y="1"/>
                    <a:pt x="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1891650" y="4069425"/>
              <a:ext cx="12175" cy="26775"/>
            </a:xfrm>
            <a:custGeom>
              <a:avLst/>
              <a:gdLst/>
              <a:ahLst/>
              <a:cxnLst/>
              <a:rect l="l" t="t" r="r" b="b"/>
              <a:pathLst>
                <a:path w="487" h="1071" extrusionOk="0">
                  <a:moveTo>
                    <a:pt x="67" y="1"/>
                  </a:moveTo>
                  <a:cubicBezTo>
                    <a:pt x="65" y="1"/>
                    <a:pt x="63" y="2"/>
                    <a:pt x="61" y="3"/>
                  </a:cubicBezTo>
                  <a:cubicBezTo>
                    <a:pt x="0" y="34"/>
                    <a:pt x="30" y="277"/>
                    <a:pt x="152" y="581"/>
                  </a:cubicBezTo>
                  <a:cubicBezTo>
                    <a:pt x="237" y="866"/>
                    <a:pt x="349" y="1070"/>
                    <a:pt x="413" y="1070"/>
                  </a:cubicBezTo>
                  <a:cubicBezTo>
                    <a:pt x="418" y="1070"/>
                    <a:pt x="422" y="1069"/>
                    <a:pt x="426" y="1067"/>
                  </a:cubicBezTo>
                  <a:cubicBezTo>
                    <a:pt x="486" y="1067"/>
                    <a:pt x="426" y="794"/>
                    <a:pt x="334" y="520"/>
                  </a:cubicBezTo>
                  <a:cubicBezTo>
                    <a:pt x="220"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1910625" y="4123375"/>
              <a:ext cx="11425" cy="26700"/>
            </a:xfrm>
            <a:custGeom>
              <a:avLst/>
              <a:gdLst/>
              <a:ahLst/>
              <a:cxnLst/>
              <a:rect l="l" t="t" r="r" b="b"/>
              <a:pathLst>
                <a:path w="457" h="1068" extrusionOk="0">
                  <a:moveTo>
                    <a:pt x="42" y="1"/>
                  </a:moveTo>
                  <a:cubicBezTo>
                    <a:pt x="38" y="1"/>
                    <a:pt x="35" y="2"/>
                    <a:pt x="31" y="4"/>
                  </a:cubicBezTo>
                  <a:cubicBezTo>
                    <a:pt x="1" y="4"/>
                    <a:pt x="31" y="277"/>
                    <a:pt x="123" y="581"/>
                  </a:cubicBezTo>
                  <a:cubicBezTo>
                    <a:pt x="214" y="855"/>
                    <a:pt x="366" y="1067"/>
                    <a:pt x="396" y="1067"/>
                  </a:cubicBezTo>
                  <a:cubicBezTo>
                    <a:pt x="457" y="1067"/>
                    <a:pt x="426" y="794"/>
                    <a:pt x="305" y="520"/>
                  </a:cubicBezTo>
                  <a:cubicBezTo>
                    <a:pt x="219" y="234"/>
                    <a:pt x="10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1928125" y="4177400"/>
              <a:ext cx="11400" cy="27375"/>
            </a:xfrm>
            <a:custGeom>
              <a:avLst/>
              <a:gdLst/>
              <a:ahLst/>
              <a:cxnLst/>
              <a:rect l="l" t="t" r="r" b="b"/>
              <a:pathLst>
                <a:path w="456" h="1095" extrusionOk="0">
                  <a:moveTo>
                    <a:pt x="61" y="1"/>
                  </a:moveTo>
                  <a:cubicBezTo>
                    <a:pt x="0" y="31"/>
                    <a:pt x="30" y="274"/>
                    <a:pt x="152" y="578"/>
                  </a:cubicBezTo>
                  <a:cubicBezTo>
                    <a:pt x="243" y="882"/>
                    <a:pt x="365" y="1095"/>
                    <a:pt x="426" y="1095"/>
                  </a:cubicBezTo>
                  <a:cubicBezTo>
                    <a:pt x="456" y="1064"/>
                    <a:pt x="426" y="821"/>
                    <a:pt x="334" y="517"/>
                  </a:cubicBezTo>
                  <a:cubicBezTo>
                    <a:pt x="24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1945600" y="4232050"/>
              <a:ext cx="10650" cy="26675"/>
            </a:xfrm>
            <a:custGeom>
              <a:avLst/>
              <a:gdLst/>
              <a:ahLst/>
              <a:cxnLst/>
              <a:rect l="l" t="t" r="r" b="b"/>
              <a:pathLst>
                <a:path w="426" h="1067" extrusionOk="0">
                  <a:moveTo>
                    <a:pt x="41" y="1"/>
                  </a:moveTo>
                  <a:cubicBezTo>
                    <a:pt x="38" y="1"/>
                    <a:pt x="34" y="1"/>
                    <a:pt x="31" y="3"/>
                  </a:cubicBezTo>
                  <a:cubicBezTo>
                    <a:pt x="0" y="3"/>
                    <a:pt x="31" y="246"/>
                    <a:pt x="122" y="550"/>
                  </a:cubicBezTo>
                  <a:cubicBezTo>
                    <a:pt x="213" y="854"/>
                    <a:pt x="335" y="1067"/>
                    <a:pt x="365" y="1067"/>
                  </a:cubicBezTo>
                  <a:cubicBezTo>
                    <a:pt x="426" y="1067"/>
                    <a:pt x="395" y="793"/>
                    <a:pt x="304" y="520"/>
                  </a:cubicBezTo>
                  <a:cubicBezTo>
                    <a:pt x="218" y="233"/>
                    <a:pt x="105" y="1"/>
                    <a:pt x="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1961550" y="4286075"/>
              <a:ext cx="10650" cy="27375"/>
            </a:xfrm>
            <a:custGeom>
              <a:avLst/>
              <a:gdLst/>
              <a:ahLst/>
              <a:cxnLst/>
              <a:rect l="l" t="t" r="r" b="b"/>
              <a:pathLst>
                <a:path w="426" h="1095" extrusionOk="0">
                  <a:moveTo>
                    <a:pt x="61" y="0"/>
                  </a:moveTo>
                  <a:cubicBezTo>
                    <a:pt x="0" y="31"/>
                    <a:pt x="31" y="274"/>
                    <a:pt x="122" y="578"/>
                  </a:cubicBezTo>
                  <a:cubicBezTo>
                    <a:pt x="213" y="882"/>
                    <a:pt x="335" y="1094"/>
                    <a:pt x="365" y="1094"/>
                  </a:cubicBezTo>
                  <a:cubicBezTo>
                    <a:pt x="426" y="1094"/>
                    <a:pt x="396" y="851"/>
                    <a:pt x="304" y="547"/>
                  </a:cubicBezTo>
                  <a:cubicBezTo>
                    <a:pt x="213" y="243"/>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1976750" y="4341475"/>
              <a:ext cx="10650" cy="27450"/>
            </a:xfrm>
            <a:custGeom>
              <a:avLst/>
              <a:gdLst/>
              <a:ahLst/>
              <a:cxnLst/>
              <a:rect l="l" t="t" r="r" b="b"/>
              <a:pathLst>
                <a:path w="426" h="1098" extrusionOk="0">
                  <a:moveTo>
                    <a:pt x="72" y="0"/>
                  </a:moveTo>
                  <a:cubicBezTo>
                    <a:pt x="68" y="0"/>
                    <a:pt x="65" y="1"/>
                    <a:pt x="61" y="3"/>
                  </a:cubicBezTo>
                  <a:cubicBezTo>
                    <a:pt x="0" y="3"/>
                    <a:pt x="31" y="277"/>
                    <a:pt x="122" y="581"/>
                  </a:cubicBezTo>
                  <a:cubicBezTo>
                    <a:pt x="213" y="854"/>
                    <a:pt x="304" y="1097"/>
                    <a:pt x="365" y="1097"/>
                  </a:cubicBezTo>
                  <a:cubicBezTo>
                    <a:pt x="426" y="1067"/>
                    <a:pt x="396" y="824"/>
                    <a:pt x="304" y="520"/>
                  </a:cubicBezTo>
                  <a:cubicBezTo>
                    <a:pt x="247" y="233"/>
                    <a:pt x="136" y="0"/>
                    <a:pt x="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1991950" y="4396250"/>
              <a:ext cx="9900" cy="27375"/>
            </a:xfrm>
            <a:custGeom>
              <a:avLst/>
              <a:gdLst/>
              <a:ahLst/>
              <a:cxnLst/>
              <a:rect l="l" t="t" r="r" b="b"/>
              <a:pathLst>
                <a:path w="396" h="1095" extrusionOk="0">
                  <a:moveTo>
                    <a:pt x="61" y="1"/>
                  </a:moveTo>
                  <a:cubicBezTo>
                    <a:pt x="0" y="1"/>
                    <a:pt x="31" y="274"/>
                    <a:pt x="91" y="578"/>
                  </a:cubicBezTo>
                  <a:cubicBezTo>
                    <a:pt x="183" y="882"/>
                    <a:pt x="274" y="1095"/>
                    <a:pt x="335" y="1095"/>
                  </a:cubicBezTo>
                  <a:cubicBezTo>
                    <a:pt x="395" y="1095"/>
                    <a:pt x="365" y="821"/>
                    <a:pt x="304" y="517"/>
                  </a:cubicBezTo>
                  <a:cubicBezTo>
                    <a:pt x="21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006375" y="4451650"/>
              <a:ext cx="9150" cy="27450"/>
            </a:xfrm>
            <a:custGeom>
              <a:avLst/>
              <a:gdLst/>
              <a:ahLst/>
              <a:cxnLst/>
              <a:rect l="l" t="t" r="r" b="b"/>
              <a:pathLst>
                <a:path w="366" h="1098" extrusionOk="0">
                  <a:moveTo>
                    <a:pt x="68" y="1"/>
                  </a:moveTo>
                  <a:cubicBezTo>
                    <a:pt x="65" y="1"/>
                    <a:pt x="63" y="2"/>
                    <a:pt x="62" y="3"/>
                  </a:cubicBezTo>
                  <a:cubicBezTo>
                    <a:pt x="1" y="3"/>
                    <a:pt x="1" y="247"/>
                    <a:pt x="92" y="581"/>
                  </a:cubicBezTo>
                  <a:cubicBezTo>
                    <a:pt x="153" y="885"/>
                    <a:pt x="274" y="1098"/>
                    <a:pt x="335" y="1098"/>
                  </a:cubicBezTo>
                  <a:cubicBezTo>
                    <a:pt x="366" y="1098"/>
                    <a:pt x="366" y="824"/>
                    <a:pt x="274" y="520"/>
                  </a:cubicBezTo>
                  <a:cubicBezTo>
                    <a:pt x="217" y="233"/>
                    <a:pt x="106"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019300" y="4507125"/>
              <a:ext cx="9150" cy="27450"/>
            </a:xfrm>
            <a:custGeom>
              <a:avLst/>
              <a:gdLst/>
              <a:ahLst/>
              <a:cxnLst/>
              <a:rect l="l" t="t" r="r" b="b"/>
              <a:pathLst>
                <a:path w="366" h="1098" extrusionOk="0">
                  <a:moveTo>
                    <a:pt x="67" y="1"/>
                  </a:moveTo>
                  <a:cubicBezTo>
                    <a:pt x="65" y="1"/>
                    <a:pt x="63" y="2"/>
                    <a:pt x="61" y="3"/>
                  </a:cubicBezTo>
                  <a:cubicBezTo>
                    <a:pt x="1" y="3"/>
                    <a:pt x="1" y="277"/>
                    <a:pt x="92" y="581"/>
                  </a:cubicBezTo>
                  <a:cubicBezTo>
                    <a:pt x="153" y="885"/>
                    <a:pt x="244" y="1098"/>
                    <a:pt x="304" y="1098"/>
                  </a:cubicBezTo>
                  <a:cubicBezTo>
                    <a:pt x="365" y="1098"/>
                    <a:pt x="335" y="824"/>
                    <a:pt x="274" y="520"/>
                  </a:cubicBezTo>
                  <a:cubicBezTo>
                    <a:pt x="217"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031450" y="4562600"/>
              <a:ext cx="8400" cy="28200"/>
            </a:xfrm>
            <a:custGeom>
              <a:avLst/>
              <a:gdLst/>
              <a:ahLst/>
              <a:cxnLst/>
              <a:rect l="l" t="t" r="r" b="b"/>
              <a:pathLst>
                <a:path w="336" h="1128" extrusionOk="0">
                  <a:moveTo>
                    <a:pt x="72" y="1"/>
                  </a:moveTo>
                  <a:cubicBezTo>
                    <a:pt x="69" y="1"/>
                    <a:pt x="65" y="1"/>
                    <a:pt x="62" y="3"/>
                  </a:cubicBezTo>
                  <a:cubicBezTo>
                    <a:pt x="1" y="3"/>
                    <a:pt x="1" y="277"/>
                    <a:pt x="92" y="581"/>
                  </a:cubicBezTo>
                  <a:cubicBezTo>
                    <a:pt x="153" y="885"/>
                    <a:pt x="244" y="1128"/>
                    <a:pt x="305" y="1128"/>
                  </a:cubicBezTo>
                  <a:cubicBezTo>
                    <a:pt x="335" y="1097"/>
                    <a:pt x="335" y="854"/>
                    <a:pt x="274" y="550"/>
                  </a:cubicBezTo>
                  <a:cubicBezTo>
                    <a:pt x="217" y="235"/>
                    <a:pt x="133" y="1"/>
                    <a:pt x="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2042850" y="4618150"/>
              <a:ext cx="8400" cy="28125"/>
            </a:xfrm>
            <a:custGeom>
              <a:avLst/>
              <a:gdLst/>
              <a:ahLst/>
              <a:cxnLst/>
              <a:rect l="l" t="t" r="r" b="b"/>
              <a:pathLst>
                <a:path w="336" h="1125" extrusionOk="0">
                  <a:moveTo>
                    <a:pt x="92" y="0"/>
                  </a:moveTo>
                  <a:cubicBezTo>
                    <a:pt x="1" y="30"/>
                    <a:pt x="31" y="274"/>
                    <a:pt x="92" y="578"/>
                  </a:cubicBezTo>
                  <a:cubicBezTo>
                    <a:pt x="153" y="882"/>
                    <a:pt x="244" y="1125"/>
                    <a:pt x="305" y="1125"/>
                  </a:cubicBezTo>
                  <a:cubicBezTo>
                    <a:pt x="335" y="1125"/>
                    <a:pt x="335" y="851"/>
                    <a:pt x="274" y="547"/>
                  </a:cubicBezTo>
                  <a:cubicBezTo>
                    <a:pt x="214" y="243"/>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2053500" y="4674250"/>
              <a:ext cx="6100" cy="13825"/>
            </a:xfrm>
            <a:custGeom>
              <a:avLst/>
              <a:gdLst/>
              <a:ahLst/>
              <a:cxnLst/>
              <a:rect l="l" t="t" r="r" b="b"/>
              <a:pathLst>
                <a:path w="244" h="553" extrusionOk="0">
                  <a:moveTo>
                    <a:pt x="103" y="1"/>
                  </a:moveTo>
                  <a:cubicBezTo>
                    <a:pt x="99" y="1"/>
                    <a:pt x="95" y="2"/>
                    <a:pt x="92" y="5"/>
                  </a:cubicBezTo>
                  <a:cubicBezTo>
                    <a:pt x="31" y="5"/>
                    <a:pt x="0" y="127"/>
                    <a:pt x="31" y="279"/>
                  </a:cubicBezTo>
                  <a:cubicBezTo>
                    <a:pt x="61" y="461"/>
                    <a:pt x="122" y="552"/>
                    <a:pt x="183" y="552"/>
                  </a:cubicBezTo>
                  <a:cubicBezTo>
                    <a:pt x="244" y="552"/>
                    <a:pt x="244" y="400"/>
                    <a:pt x="213" y="248"/>
                  </a:cubicBezTo>
                  <a:cubicBezTo>
                    <a:pt x="213" y="112"/>
                    <a:pt x="140" y="1"/>
                    <a:pt x="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978275" y="4688050"/>
              <a:ext cx="276625" cy="47900"/>
            </a:xfrm>
            <a:custGeom>
              <a:avLst/>
              <a:gdLst/>
              <a:ahLst/>
              <a:cxnLst/>
              <a:rect l="l" t="t" r="r" b="b"/>
              <a:pathLst>
                <a:path w="11065" h="1916" extrusionOk="0">
                  <a:moveTo>
                    <a:pt x="0" y="0"/>
                  </a:moveTo>
                  <a:lnTo>
                    <a:pt x="547" y="1794"/>
                  </a:lnTo>
                  <a:lnTo>
                    <a:pt x="11064" y="1915"/>
                  </a:lnTo>
                  <a:lnTo>
                    <a:pt x="10639" y="183"/>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1635550" y="3542900"/>
              <a:ext cx="401250" cy="1148975"/>
            </a:xfrm>
            <a:custGeom>
              <a:avLst/>
              <a:gdLst/>
              <a:ahLst/>
              <a:cxnLst/>
              <a:rect l="l" t="t" r="r" b="b"/>
              <a:pathLst>
                <a:path w="16050" h="45959" extrusionOk="0">
                  <a:moveTo>
                    <a:pt x="1" y="0"/>
                  </a:moveTo>
                  <a:cubicBezTo>
                    <a:pt x="1" y="31"/>
                    <a:pt x="31" y="61"/>
                    <a:pt x="61" y="122"/>
                  </a:cubicBezTo>
                  <a:lnTo>
                    <a:pt x="213" y="456"/>
                  </a:lnTo>
                  <a:lnTo>
                    <a:pt x="821" y="1733"/>
                  </a:lnTo>
                  <a:cubicBezTo>
                    <a:pt x="1369" y="2888"/>
                    <a:pt x="2128" y="4468"/>
                    <a:pt x="3071" y="6475"/>
                  </a:cubicBezTo>
                  <a:cubicBezTo>
                    <a:pt x="3983" y="8481"/>
                    <a:pt x="5077" y="10852"/>
                    <a:pt x="6262" y="13526"/>
                  </a:cubicBezTo>
                  <a:cubicBezTo>
                    <a:pt x="6840" y="14894"/>
                    <a:pt x="7417" y="16292"/>
                    <a:pt x="8025" y="17782"/>
                  </a:cubicBezTo>
                  <a:cubicBezTo>
                    <a:pt x="8633" y="19241"/>
                    <a:pt x="9180" y="20791"/>
                    <a:pt x="9697" y="22402"/>
                  </a:cubicBezTo>
                  <a:cubicBezTo>
                    <a:pt x="10700" y="25624"/>
                    <a:pt x="11521" y="28724"/>
                    <a:pt x="12281" y="31521"/>
                  </a:cubicBezTo>
                  <a:lnTo>
                    <a:pt x="14256" y="39059"/>
                  </a:lnTo>
                  <a:cubicBezTo>
                    <a:pt x="14803" y="41186"/>
                    <a:pt x="15229" y="42919"/>
                    <a:pt x="15563" y="44104"/>
                  </a:cubicBezTo>
                  <a:cubicBezTo>
                    <a:pt x="15715" y="44712"/>
                    <a:pt x="15837" y="45168"/>
                    <a:pt x="15928" y="45502"/>
                  </a:cubicBezTo>
                  <a:cubicBezTo>
                    <a:pt x="15958" y="45654"/>
                    <a:pt x="15989" y="45746"/>
                    <a:pt x="16019" y="45837"/>
                  </a:cubicBezTo>
                  <a:cubicBezTo>
                    <a:pt x="15989" y="45746"/>
                    <a:pt x="15958" y="45624"/>
                    <a:pt x="15928" y="45472"/>
                  </a:cubicBezTo>
                  <a:cubicBezTo>
                    <a:pt x="15867" y="45138"/>
                    <a:pt x="15746" y="44682"/>
                    <a:pt x="15624" y="44104"/>
                  </a:cubicBezTo>
                  <a:lnTo>
                    <a:pt x="14378" y="38998"/>
                  </a:lnTo>
                  <a:cubicBezTo>
                    <a:pt x="13831" y="36870"/>
                    <a:pt x="13192" y="34317"/>
                    <a:pt x="12433" y="31490"/>
                  </a:cubicBezTo>
                  <a:cubicBezTo>
                    <a:pt x="11673" y="28663"/>
                    <a:pt x="10852" y="25563"/>
                    <a:pt x="9879" y="22341"/>
                  </a:cubicBezTo>
                  <a:cubicBezTo>
                    <a:pt x="9363" y="20730"/>
                    <a:pt x="8785" y="19180"/>
                    <a:pt x="8177" y="17691"/>
                  </a:cubicBezTo>
                  <a:cubicBezTo>
                    <a:pt x="7600" y="16201"/>
                    <a:pt x="6992" y="14803"/>
                    <a:pt x="6414" y="13466"/>
                  </a:cubicBezTo>
                  <a:cubicBezTo>
                    <a:pt x="5229" y="10791"/>
                    <a:pt x="4104" y="8389"/>
                    <a:pt x="3162" y="6414"/>
                  </a:cubicBezTo>
                  <a:cubicBezTo>
                    <a:pt x="2220" y="4408"/>
                    <a:pt x="1429" y="2797"/>
                    <a:pt x="882" y="1702"/>
                  </a:cubicBezTo>
                  <a:lnTo>
                    <a:pt x="244" y="426"/>
                  </a:lnTo>
                  <a:lnTo>
                    <a:pt x="61" y="92"/>
                  </a:lnTo>
                  <a:cubicBezTo>
                    <a:pt x="31" y="31"/>
                    <a:pt x="1" y="0"/>
                    <a:pt x="1" y="0"/>
                  </a:cubicBezTo>
                  <a:close/>
                  <a:moveTo>
                    <a:pt x="16019" y="45837"/>
                  </a:moveTo>
                  <a:cubicBezTo>
                    <a:pt x="16019" y="45898"/>
                    <a:pt x="16019" y="45928"/>
                    <a:pt x="16050" y="45958"/>
                  </a:cubicBezTo>
                  <a:cubicBezTo>
                    <a:pt x="16050" y="45928"/>
                    <a:pt x="16019" y="45867"/>
                    <a:pt x="16019" y="4583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1197100" y="4474225"/>
              <a:ext cx="20550" cy="21700"/>
            </a:xfrm>
            <a:custGeom>
              <a:avLst/>
              <a:gdLst/>
              <a:ahLst/>
              <a:cxnLst/>
              <a:rect l="l" t="t" r="r" b="b"/>
              <a:pathLst>
                <a:path w="822" h="868" extrusionOk="0">
                  <a:moveTo>
                    <a:pt x="761" y="1"/>
                  </a:moveTo>
                  <a:cubicBezTo>
                    <a:pt x="681" y="1"/>
                    <a:pt x="520" y="166"/>
                    <a:pt x="335" y="377"/>
                  </a:cubicBezTo>
                  <a:cubicBezTo>
                    <a:pt x="122" y="620"/>
                    <a:pt x="0" y="863"/>
                    <a:pt x="31" y="863"/>
                  </a:cubicBezTo>
                  <a:cubicBezTo>
                    <a:pt x="36" y="866"/>
                    <a:pt x="42" y="867"/>
                    <a:pt x="49" y="867"/>
                  </a:cubicBezTo>
                  <a:cubicBezTo>
                    <a:pt x="123" y="867"/>
                    <a:pt x="292" y="721"/>
                    <a:pt x="487" y="499"/>
                  </a:cubicBezTo>
                  <a:cubicBezTo>
                    <a:pt x="699" y="255"/>
                    <a:pt x="821" y="43"/>
                    <a:pt x="791" y="12"/>
                  </a:cubicBezTo>
                  <a:cubicBezTo>
                    <a:pt x="783" y="4"/>
                    <a:pt x="773" y="1"/>
                    <a:pt x="7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1233575" y="4430350"/>
              <a:ext cx="20550" cy="22250"/>
            </a:xfrm>
            <a:custGeom>
              <a:avLst/>
              <a:gdLst/>
              <a:ahLst/>
              <a:cxnLst/>
              <a:rect l="l" t="t" r="r" b="b"/>
              <a:pathLst>
                <a:path w="822" h="890" extrusionOk="0">
                  <a:moveTo>
                    <a:pt x="773" y="0"/>
                  </a:moveTo>
                  <a:cubicBezTo>
                    <a:pt x="699" y="0"/>
                    <a:pt x="529" y="147"/>
                    <a:pt x="335" y="369"/>
                  </a:cubicBezTo>
                  <a:cubicBezTo>
                    <a:pt x="152" y="612"/>
                    <a:pt x="0" y="855"/>
                    <a:pt x="61" y="886"/>
                  </a:cubicBezTo>
                  <a:cubicBezTo>
                    <a:pt x="66" y="888"/>
                    <a:pt x="71" y="889"/>
                    <a:pt x="76" y="889"/>
                  </a:cubicBezTo>
                  <a:cubicBezTo>
                    <a:pt x="149" y="889"/>
                    <a:pt x="318" y="716"/>
                    <a:pt x="487" y="491"/>
                  </a:cubicBezTo>
                  <a:cubicBezTo>
                    <a:pt x="699" y="248"/>
                    <a:pt x="821" y="35"/>
                    <a:pt x="791" y="4"/>
                  </a:cubicBezTo>
                  <a:cubicBezTo>
                    <a:pt x="785" y="2"/>
                    <a:pt x="779" y="0"/>
                    <a:pt x="7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1270050" y="4386075"/>
              <a:ext cx="19775" cy="22450"/>
            </a:xfrm>
            <a:custGeom>
              <a:avLst/>
              <a:gdLst/>
              <a:ahLst/>
              <a:cxnLst/>
              <a:rect l="l" t="t" r="r" b="b"/>
              <a:pathLst>
                <a:path w="791" h="898" extrusionOk="0">
                  <a:moveTo>
                    <a:pt x="739" y="1"/>
                  </a:moveTo>
                  <a:cubicBezTo>
                    <a:pt x="674" y="1"/>
                    <a:pt x="493" y="166"/>
                    <a:pt x="335" y="377"/>
                  </a:cubicBezTo>
                  <a:cubicBezTo>
                    <a:pt x="122" y="620"/>
                    <a:pt x="0" y="863"/>
                    <a:pt x="31" y="894"/>
                  </a:cubicBezTo>
                  <a:cubicBezTo>
                    <a:pt x="35" y="896"/>
                    <a:pt x="40" y="897"/>
                    <a:pt x="46" y="897"/>
                  </a:cubicBezTo>
                  <a:cubicBezTo>
                    <a:pt x="118" y="897"/>
                    <a:pt x="290" y="724"/>
                    <a:pt x="487" y="499"/>
                  </a:cubicBezTo>
                  <a:cubicBezTo>
                    <a:pt x="669" y="256"/>
                    <a:pt x="791" y="43"/>
                    <a:pt x="760" y="12"/>
                  </a:cubicBezTo>
                  <a:cubicBezTo>
                    <a:pt x="756" y="4"/>
                    <a:pt x="749" y="1"/>
                    <a:pt x="7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1305750" y="4341450"/>
              <a:ext cx="19800" cy="22250"/>
            </a:xfrm>
            <a:custGeom>
              <a:avLst/>
              <a:gdLst/>
              <a:ahLst/>
              <a:cxnLst/>
              <a:rect l="l" t="t" r="r" b="b"/>
              <a:pathLst>
                <a:path w="792" h="890" extrusionOk="0">
                  <a:moveTo>
                    <a:pt x="743" y="0"/>
                  </a:moveTo>
                  <a:cubicBezTo>
                    <a:pt x="669" y="0"/>
                    <a:pt x="500" y="146"/>
                    <a:pt x="305" y="369"/>
                  </a:cubicBezTo>
                  <a:cubicBezTo>
                    <a:pt x="123" y="642"/>
                    <a:pt x="1" y="855"/>
                    <a:pt x="31" y="886"/>
                  </a:cubicBezTo>
                  <a:cubicBezTo>
                    <a:pt x="37" y="888"/>
                    <a:pt x="43" y="889"/>
                    <a:pt x="49" y="889"/>
                  </a:cubicBezTo>
                  <a:cubicBezTo>
                    <a:pt x="123" y="889"/>
                    <a:pt x="293" y="743"/>
                    <a:pt x="487" y="521"/>
                  </a:cubicBezTo>
                  <a:cubicBezTo>
                    <a:pt x="670" y="278"/>
                    <a:pt x="791" y="34"/>
                    <a:pt x="761" y="4"/>
                  </a:cubicBezTo>
                  <a:cubicBezTo>
                    <a:pt x="756" y="1"/>
                    <a:pt x="750" y="0"/>
                    <a:pt x="7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1340725" y="4296625"/>
              <a:ext cx="20525" cy="22425"/>
            </a:xfrm>
            <a:custGeom>
              <a:avLst/>
              <a:gdLst/>
              <a:ahLst/>
              <a:cxnLst/>
              <a:rect l="l" t="t" r="r" b="b"/>
              <a:pathLst>
                <a:path w="821" h="897" extrusionOk="0">
                  <a:moveTo>
                    <a:pt x="751" y="0"/>
                  </a:moveTo>
                  <a:cubicBezTo>
                    <a:pt x="699" y="0"/>
                    <a:pt x="504" y="174"/>
                    <a:pt x="335" y="399"/>
                  </a:cubicBezTo>
                  <a:cubicBezTo>
                    <a:pt x="152" y="642"/>
                    <a:pt x="0" y="855"/>
                    <a:pt x="61" y="885"/>
                  </a:cubicBezTo>
                  <a:cubicBezTo>
                    <a:pt x="69" y="893"/>
                    <a:pt x="79" y="897"/>
                    <a:pt x="91" y="897"/>
                  </a:cubicBezTo>
                  <a:cubicBezTo>
                    <a:pt x="170" y="897"/>
                    <a:pt x="328" y="732"/>
                    <a:pt x="486" y="520"/>
                  </a:cubicBezTo>
                  <a:cubicBezTo>
                    <a:pt x="699" y="277"/>
                    <a:pt x="821" y="34"/>
                    <a:pt x="760" y="4"/>
                  </a:cubicBezTo>
                  <a:cubicBezTo>
                    <a:pt x="758" y="1"/>
                    <a:pt x="755" y="0"/>
                    <a:pt x="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1376425" y="4251800"/>
              <a:ext cx="19800" cy="22975"/>
            </a:xfrm>
            <a:custGeom>
              <a:avLst/>
              <a:gdLst/>
              <a:ahLst/>
              <a:cxnLst/>
              <a:rect l="l" t="t" r="r" b="b"/>
              <a:pathLst>
                <a:path w="792" h="919" extrusionOk="0">
                  <a:moveTo>
                    <a:pt x="745" y="0"/>
                  </a:moveTo>
                  <a:cubicBezTo>
                    <a:pt x="673" y="0"/>
                    <a:pt x="504" y="173"/>
                    <a:pt x="335" y="399"/>
                  </a:cubicBezTo>
                  <a:cubicBezTo>
                    <a:pt x="122" y="642"/>
                    <a:pt x="1" y="854"/>
                    <a:pt x="62" y="915"/>
                  </a:cubicBezTo>
                  <a:cubicBezTo>
                    <a:pt x="64" y="917"/>
                    <a:pt x="67" y="919"/>
                    <a:pt x="71" y="919"/>
                  </a:cubicBezTo>
                  <a:cubicBezTo>
                    <a:pt x="119" y="919"/>
                    <a:pt x="290" y="745"/>
                    <a:pt x="487" y="520"/>
                  </a:cubicBezTo>
                  <a:cubicBezTo>
                    <a:pt x="669" y="277"/>
                    <a:pt x="791" y="64"/>
                    <a:pt x="761" y="3"/>
                  </a:cubicBezTo>
                  <a:cubicBezTo>
                    <a:pt x="756" y="1"/>
                    <a:pt x="751" y="0"/>
                    <a:pt x="7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1411375" y="4207700"/>
              <a:ext cx="20550" cy="22250"/>
            </a:xfrm>
            <a:custGeom>
              <a:avLst/>
              <a:gdLst/>
              <a:ahLst/>
              <a:cxnLst/>
              <a:rect l="l" t="t" r="r" b="b"/>
              <a:pathLst>
                <a:path w="822" h="890" extrusionOk="0">
                  <a:moveTo>
                    <a:pt x="780" y="1"/>
                  </a:moveTo>
                  <a:cubicBezTo>
                    <a:pt x="725" y="1"/>
                    <a:pt x="533" y="147"/>
                    <a:pt x="366" y="369"/>
                  </a:cubicBezTo>
                  <a:cubicBezTo>
                    <a:pt x="153" y="612"/>
                    <a:pt x="1" y="856"/>
                    <a:pt x="62" y="886"/>
                  </a:cubicBezTo>
                  <a:cubicBezTo>
                    <a:pt x="67" y="889"/>
                    <a:pt x="73" y="890"/>
                    <a:pt x="80" y="890"/>
                  </a:cubicBezTo>
                  <a:cubicBezTo>
                    <a:pt x="154" y="890"/>
                    <a:pt x="323" y="744"/>
                    <a:pt x="518" y="521"/>
                  </a:cubicBezTo>
                  <a:cubicBezTo>
                    <a:pt x="700" y="278"/>
                    <a:pt x="822" y="35"/>
                    <a:pt x="791" y="4"/>
                  </a:cubicBezTo>
                  <a:cubicBezTo>
                    <a:pt x="789" y="2"/>
                    <a:pt x="785" y="1"/>
                    <a:pt x="7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1447850" y="4163650"/>
              <a:ext cx="20550" cy="22225"/>
            </a:xfrm>
            <a:custGeom>
              <a:avLst/>
              <a:gdLst/>
              <a:ahLst/>
              <a:cxnLst/>
              <a:rect l="l" t="t" r="r" b="b"/>
              <a:pathLst>
                <a:path w="822" h="889" extrusionOk="0">
                  <a:moveTo>
                    <a:pt x="776" y="0"/>
                  </a:moveTo>
                  <a:cubicBezTo>
                    <a:pt x="704" y="0"/>
                    <a:pt x="532" y="173"/>
                    <a:pt x="335" y="399"/>
                  </a:cubicBezTo>
                  <a:cubicBezTo>
                    <a:pt x="123" y="642"/>
                    <a:pt x="1" y="855"/>
                    <a:pt x="62" y="885"/>
                  </a:cubicBezTo>
                  <a:cubicBezTo>
                    <a:pt x="64" y="887"/>
                    <a:pt x="67" y="888"/>
                    <a:pt x="71" y="888"/>
                  </a:cubicBezTo>
                  <a:cubicBezTo>
                    <a:pt x="123" y="888"/>
                    <a:pt x="318" y="717"/>
                    <a:pt x="487" y="520"/>
                  </a:cubicBezTo>
                  <a:cubicBezTo>
                    <a:pt x="700" y="277"/>
                    <a:pt x="822" y="34"/>
                    <a:pt x="791" y="4"/>
                  </a:cubicBezTo>
                  <a:cubicBezTo>
                    <a:pt x="787" y="1"/>
                    <a:pt x="782" y="0"/>
                    <a:pt x="7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1484325" y="4120325"/>
              <a:ext cx="21325" cy="22225"/>
            </a:xfrm>
            <a:custGeom>
              <a:avLst/>
              <a:gdLst/>
              <a:ahLst/>
              <a:cxnLst/>
              <a:rect l="l" t="t" r="r" b="b"/>
              <a:pathLst>
                <a:path w="853" h="889" extrusionOk="0">
                  <a:moveTo>
                    <a:pt x="782" y="1"/>
                  </a:moveTo>
                  <a:cubicBezTo>
                    <a:pt x="730" y="1"/>
                    <a:pt x="535" y="172"/>
                    <a:pt x="366" y="369"/>
                  </a:cubicBezTo>
                  <a:cubicBezTo>
                    <a:pt x="153" y="612"/>
                    <a:pt x="1" y="855"/>
                    <a:pt x="62" y="885"/>
                  </a:cubicBezTo>
                  <a:cubicBezTo>
                    <a:pt x="64" y="888"/>
                    <a:pt x="67" y="889"/>
                    <a:pt x="71" y="889"/>
                  </a:cubicBezTo>
                  <a:cubicBezTo>
                    <a:pt x="123" y="889"/>
                    <a:pt x="318" y="716"/>
                    <a:pt x="487" y="490"/>
                  </a:cubicBezTo>
                  <a:cubicBezTo>
                    <a:pt x="700" y="247"/>
                    <a:pt x="852" y="34"/>
                    <a:pt x="791" y="4"/>
                  </a:cubicBezTo>
                  <a:cubicBezTo>
                    <a:pt x="789" y="2"/>
                    <a:pt x="786" y="1"/>
                    <a:pt x="7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1521575" y="4077000"/>
              <a:ext cx="20550" cy="22250"/>
            </a:xfrm>
            <a:custGeom>
              <a:avLst/>
              <a:gdLst/>
              <a:ahLst/>
              <a:cxnLst/>
              <a:rect l="l" t="t" r="r" b="b"/>
              <a:pathLst>
                <a:path w="822" h="890" extrusionOk="0">
                  <a:moveTo>
                    <a:pt x="773" y="1"/>
                  </a:moveTo>
                  <a:cubicBezTo>
                    <a:pt x="699" y="1"/>
                    <a:pt x="529" y="147"/>
                    <a:pt x="335" y="369"/>
                  </a:cubicBezTo>
                  <a:cubicBezTo>
                    <a:pt x="122" y="612"/>
                    <a:pt x="0" y="855"/>
                    <a:pt x="61" y="886"/>
                  </a:cubicBezTo>
                  <a:cubicBezTo>
                    <a:pt x="66" y="888"/>
                    <a:pt x="71" y="889"/>
                    <a:pt x="76" y="889"/>
                  </a:cubicBezTo>
                  <a:cubicBezTo>
                    <a:pt x="145" y="889"/>
                    <a:pt x="290" y="716"/>
                    <a:pt x="487" y="491"/>
                  </a:cubicBezTo>
                  <a:cubicBezTo>
                    <a:pt x="699" y="248"/>
                    <a:pt x="821" y="35"/>
                    <a:pt x="791" y="4"/>
                  </a:cubicBezTo>
                  <a:cubicBezTo>
                    <a:pt x="785" y="2"/>
                    <a:pt x="779" y="1"/>
                    <a:pt x="7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1558800" y="4032725"/>
              <a:ext cx="19800" cy="22450"/>
            </a:xfrm>
            <a:custGeom>
              <a:avLst/>
              <a:gdLst/>
              <a:ahLst/>
              <a:cxnLst/>
              <a:rect l="l" t="t" r="r" b="b"/>
              <a:pathLst>
                <a:path w="792" h="898" extrusionOk="0">
                  <a:moveTo>
                    <a:pt x="731" y="1"/>
                  </a:moveTo>
                  <a:cubicBezTo>
                    <a:pt x="651" y="1"/>
                    <a:pt x="489" y="166"/>
                    <a:pt x="305" y="377"/>
                  </a:cubicBezTo>
                  <a:cubicBezTo>
                    <a:pt x="122" y="620"/>
                    <a:pt x="1" y="833"/>
                    <a:pt x="31" y="894"/>
                  </a:cubicBezTo>
                  <a:cubicBezTo>
                    <a:pt x="36" y="896"/>
                    <a:pt x="41" y="897"/>
                    <a:pt x="46" y="897"/>
                  </a:cubicBezTo>
                  <a:cubicBezTo>
                    <a:pt x="119" y="897"/>
                    <a:pt x="288" y="724"/>
                    <a:pt x="457" y="499"/>
                  </a:cubicBezTo>
                  <a:cubicBezTo>
                    <a:pt x="669" y="256"/>
                    <a:pt x="791" y="43"/>
                    <a:pt x="761" y="12"/>
                  </a:cubicBezTo>
                  <a:cubicBezTo>
                    <a:pt x="753" y="4"/>
                    <a:pt x="743" y="1"/>
                    <a:pt x="7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1592250" y="3982050"/>
              <a:ext cx="9900" cy="27450"/>
            </a:xfrm>
            <a:custGeom>
              <a:avLst/>
              <a:gdLst/>
              <a:ahLst/>
              <a:cxnLst/>
              <a:rect l="l" t="t" r="r" b="b"/>
              <a:pathLst>
                <a:path w="396" h="1098" extrusionOk="0">
                  <a:moveTo>
                    <a:pt x="354" y="0"/>
                  </a:moveTo>
                  <a:cubicBezTo>
                    <a:pt x="290" y="0"/>
                    <a:pt x="179" y="233"/>
                    <a:pt x="122" y="520"/>
                  </a:cubicBezTo>
                  <a:cubicBezTo>
                    <a:pt x="91" y="641"/>
                    <a:pt x="61" y="793"/>
                    <a:pt x="31" y="915"/>
                  </a:cubicBezTo>
                  <a:cubicBezTo>
                    <a:pt x="0" y="1006"/>
                    <a:pt x="0" y="1067"/>
                    <a:pt x="31" y="1097"/>
                  </a:cubicBezTo>
                  <a:cubicBezTo>
                    <a:pt x="61" y="1097"/>
                    <a:pt x="122" y="1036"/>
                    <a:pt x="152" y="945"/>
                  </a:cubicBezTo>
                  <a:cubicBezTo>
                    <a:pt x="213" y="824"/>
                    <a:pt x="274" y="702"/>
                    <a:pt x="304" y="580"/>
                  </a:cubicBezTo>
                  <a:cubicBezTo>
                    <a:pt x="395" y="277"/>
                    <a:pt x="395" y="3"/>
                    <a:pt x="365" y="3"/>
                  </a:cubicBezTo>
                  <a:cubicBezTo>
                    <a:pt x="361" y="1"/>
                    <a:pt x="358" y="0"/>
                    <a:pt x="3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1606675" y="3926575"/>
              <a:ext cx="9150" cy="27500"/>
            </a:xfrm>
            <a:custGeom>
              <a:avLst/>
              <a:gdLst/>
              <a:ahLst/>
              <a:cxnLst/>
              <a:rect l="l" t="t" r="r" b="b"/>
              <a:pathLst>
                <a:path w="366" h="1100" extrusionOk="0">
                  <a:moveTo>
                    <a:pt x="299" y="1"/>
                  </a:moveTo>
                  <a:cubicBezTo>
                    <a:pt x="261" y="1"/>
                    <a:pt x="149" y="233"/>
                    <a:pt x="92" y="520"/>
                  </a:cubicBezTo>
                  <a:cubicBezTo>
                    <a:pt x="31" y="824"/>
                    <a:pt x="1" y="1097"/>
                    <a:pt x="61" y="1097"/>
                  </a:cubicBezTo>
                  <a:cubicBezTo>
                    <a:pt x="65" y="1099"/>
                    <a:pt x="68" y="1100"/>
                    <a:pt x="72" y="1100"/>
                  </a:cubicBezTo>
                  <a:cubicBezTo>
                    <a:pt x="133" y="1100"/>
                    <a:pt x="217" y="867"/>
                    <a:pt x="274" y="581"/>
                  </a:cubicBezTo>
                  <a:cubicBezTo>
                    <a:pt x="365" y="277"/>
                    <a:pt x="365" y="3"/>
                    <a:pt x="305" y="3"/>
                  </a:cubicBezTo>
                  <a:cubicBezTo>
                    <a:pt x="303" y="1"/>
                    <a:pt x="301" y="1"/>
                    <a:pt x="2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1619600" y="3870400"/>
              <a:ext cx="7625" cy="28150"/>
            </a:xfrm>
            <a:custGeom>
              <a:avLst/>
              <a:gdLst/>
              <a:ahLst/>
              <a:cxnLst/>
              <a:rect l="l" t="t" r="r" b="b"/>
              <a:pathLst>
                <a:path w="305" h="1126" extrusionOk="0">
                  <a:moveTo>
                    <a:pt x="274" y="1"/>
                  </a:moveTo>
                  <a:cubicBezTo>
                    <a:pt x="213" y="1"/>
                    <a:pt x="122" y="244"/>
                    <a:pt x="61" y="548"/>
                  </a:cubicBezTo>
                  <a:cubicBezTo>
                    <a:pt x="0" y="852"/>
                    <a:pt x="0" y="1125"/>
                    <a:pt x="61" y="1125"/>
                  </a:cubicBezTo>
                  <a:cubicBezTo>
                    <a:pt x="122" y="1125"/>
                    <a:pt x="213" y="913"/>
                    <a:pt x="274" y="578"/>
                  </a:cubicBezTo>
                  <a:cubicBezTo>
                    <a:pt x="304" y="274"/>
                    <a:pt x="304"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1630225" y="3814175"/>
              <a:ext cx="7625" cy="28150"/>
            </a:xfrm>
            <a:custGeom>
              <a:avLst/>
              <a:gdLst/>
              <a:ahLst/>
              <a:cxnLst/>
              <a:rect l="l" t="t" r="r" b="b"/>
              <a:pathLst>
                <a:path w="305" h="1126" extrusionOk="0">
                  <a:moveTo>
                    <a:pt x="244" y="1"/>
                  </a:moveTo>
                  <a:cubicBezTo>
                    <a:pt x="183" y="1"/>
                    <a:pt x="92" y="244"/>
                    <a:pt x="31" y="548"/>
                  </a:cubicBezTo>
                  <a:cubicBezTo>
                    <a:pt x="1" y="852"/>
                    <a:pt x="1" y="1125"/>
                    <a:pt x="31" y="1125"/>
                  </a:cubicBezTo>
                  <a:cubicBezTo>
                    <a:pt x="92" y="1125"/>
                    <a:pt x="183" y="882"/>
                    <a:pt x="244" y="578"/>
                  </a:cubicBezTo>
                  <a:cubicBezTo>
                    <a:pt x="305" y="274"/>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1639350" y="3758650"/>
              <a:ext cx="7625" cy="27500"/>
            </a:xfrm>
            <a:custGeom>
              <a:avLst/>
              <a:gdLst/>
              <a:ahLst/>
              <a:cxnLst/>
              <a:rect l="l" t="t" r="r" b="b"/>
              <a:pathLst>
                <a:path w="305" h="1100" extrusionOk="0">
                  <a:moveTo>
                    <a:pt x="233" y="0"/>
                  </a:moveTo>
                  <a:cubicBezTo>
                    <a:pt x="176" y="0"/>
                    <a:pt x="119" y="233"/>
                    <a:pt x="61" y="519"/>
                  </a:cubicBezTo>
                  <a:cubicBezTo>
                    <a:pt x="1" y="854"/>
                    <a:pt x="1" y="1097"/>
                    <a:pt x="61" y="1097"/>
                  </a:cubicBezTo>
                  <a:cubicBezTo>
                    <a:pt x="63" y="1099"/>
                    <a:pt x="65" y="1099"/>
                    <a:pt x="67" y="1099"/>
                  </a:cubicBezTo>
                  <a:cubicBezTo>
                    <a:pt x="102" y="1099"/>
                    <a:pt x="187" y="867"/>
                    <a:pt x="244" y="580"/>
                  </a:cubicBezTo>
                  <a:cubicBezTo>
                    <a:pt x="305" y="246"/>
                    <a:pt x="305" y="3"/>
                    <a:pt x="244" y="3"/>
                  </a:cubicBezTo>
                  <a:cubicBezTo>
                    <a:pt x="240" y="1"/>
                    <a:pt x="237" y="0"/>
                    <a:pt x="23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1648475" y="3710825"/>
              <a:ext cx="6850" cy="19800"/>
            </a:xfrm>
            <a:custGeom>
              <a:avLst/>
              <a:gdLst/>
              <a:ahLst/>
              <a:cxnLst/>
              <a:rect l="l" t="t" r="r" b="b"/>
              <a:pathLst>
                <a:path w="274" h="792" extrusionOk="0">
                  <a:moveTo>
                    <a:pt x="213" y="1"/>
                  </a:moveTo>
                  <a:cubicBezTo>
                    <a:pt x="152" y="1"/>
                    <a:pt x="61" y="153"/>
                    <a:pt x="31" y="365"/>
                  </a:cubicBezTo>
                  <a:cubicBezTo>
                    <a:pt x="0" y="609"/>
                    <a:pt x="0" y="791"/>
                    <a:pt x="61" y="791"/>
                  </a:cubicBezTo>
                  <a:cubicBezTo>
                    <a:pt x="122" y="791"/>
                    <a:pt x="213" y="609"/>
                    <a:pt x="244" y="396"/>
                  </a:cubicBezTo>
                  <a:cubicBezTo>
                    <a:pt x="274" y="183"/>
                    <a:pt x="24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1131750" y="4457800"/>
              <a:ext cx="217350" cy="235600"/>
            </a:xfrm>
            <a:custGeom>
              <a:avLst/>
              <a:gdLst/>
              <a:ahLst/>
              <a:cxnLst/>
              <a:rect l="l" t="t" r="r" b="b"/>
              <a:pathLst>
                <a:path w="8694" h="9424" extrusionOk="0">
                  <a:moveTo>
                    <a:pt x="1459" y="1"/>
                  </a:moveTo>
                  <a:lnTo>
                    <a:pt x="0" y="1916"/>
                  </a:lnTo>
                  <a:lnTo>
                    <a:pt x="7356" y="9423"/>
                  </a:lnTo>
                  <a:lnTo>
                    <a:pt x="8694" y="7843"/>
                  </a:lnTo>
                  <a:lnTo>
                    <a:pt x="14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1607450" y="3608250"/>
              <a:ext cx="183900" cy="522100"/>
            </a:xfrm>
            <a:custGeom>
              <a:avLst/>
              <a:gdLst/>
              <a:ahLst/>
              <a:cxnLst/>
              <a:rect l="l" t="t" r="r" b="b"/>
              <a:pathLst>
                <a:path w="7356" h="20884" extrusionOk="0">
                  <a:moveTo>
                    <a:pt x="0" y="0"/>
                  </a:moveTo>
                  <a:lnTo>
                    <a:pt x="0" y="0"/>
                  </a:lnTo>
                  <a:cubicBezTo>
                    <a:pt x="0" y="1"/>
                    <a:pt x="5928" y="20884"/>
                    <a:pt x="6047" y="20884"/>
                  </a:cubicBezTo>
                  <a:cubicBezTo>
                    <a:pt x="6048" y="20884"/>
                    <a:pt x="6048" y="20883"/>
                    <a:pt x="6049" y="20882"/>
                  </a:cubicBezTo>
                  <a:cubicBezTo>
                    <a:pt x="6140" y="20669"/>
                    <a:pt x="7356" y="16140"/>
                    <a:pt x="7356" y="16140"/>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1792100" y="2875700"/>
              <a:ext cx="736350" cy="311450"/>
            </a:xfrm>
            <a:custGeom>
              <a:avLst/>
              <a:gdLst/>
              <a:ahLst/>
              <a:cxnLst/>
              <a:rect l="l" t="t" r="r" b="b"/>
              <a:pathLst>
                <a:path w="29454" h="12458" extrusionOk="0">
                  <a:moveTo>
                    <a:pt x="6414" y="1"/>
                  </a:moveTo>
                  <a:lnTo>
                    <a:pt x="0" y="943"/>
                  </a:lnTo>
                  <a:cubicBezTo>
                    <a:pt x="0" y="943"/>
                    <a:pt x="61" y="1521"/>
                    <a:pt x="3648" y="8299"/>
                  </a:cubicBezTo>
                  <a:cubicBezTo>
                    <a:pt x="5391" y="11596"/>
                    <a:pt x="9897" y="12457"/>
                    <a:pt x="14127" y="12457"/>
                  </a:cubicBezTo>
                  <a:cubicBezTo>
                    <a:pt x="18748" y="12457"/>
                    <a:pt x="23040" y="11430"/>
                    <a:pt x="23040" y="11430"/>
                  </a:cubicBezTo>
                  <a:cubicBezTo>
                    <a:pt x="24286" y="11399"/>
                    <a:pt x="25502" y="11308"/>
                    <a:pt x="26748" y="11156"/>
                  </a:cubicBezTo>
                  <a:cubicBezTo>
                    <a:pt x="28451" y="10852"/>
                    <a:pt x="28420" y="10700"/>
                    <a:pt x="28329" y="10518"/>
                  </a:cubicBezTo>
                  <a:cubicBezTo>
                    <a:pt x="28286" y="10395"/>
                    <a:pt x="28094" y="10353"/>
                    <a:pt x="27833" y="10353"/>
                  </a:cubicBezTo>
                  <a:cubicBezTo>
                    <a:pt x="27273" y="10353"/>
                    <a:pt x="26393" y="10548"/>
                    <a:pt x="25992" y="10548"/>
                  </a:cubicBezTo>
                  <a:cubicBezTo>
                    <a:pt x="25798" y="10548"/>
                    <a:pt x="25716" y="10502"/>
                    <a:pt x="25837" y="10366"/>
                  </a:cubicBezTo>
                  <a:cubicBezTo>
                    <a:pt x="26323" y="9819"/>
                    <a:pt x="29423" y="9636"/>
                    <a:pt x="29210" y="9120"/>
                  </a:cubicBezTo>
                  <a:cubicBezTo>
                    <a:pt x="29134" y="8944"/>
                    <a:pt x="28893" y="8878"/>
                    <a:pt x="28572" y="8878"/>
                  </a:cubicBezTo>
                  <a:cubicBezTo>
                    <a:pt x="27611" y="8878"/>
                    <a:pt x="25928" y="9469"/>
                    <a:pt x="25745" y="9515"/>
                  </a:cubicBezTo>
                  <a:cubicBezTo>
                    <a:pt x="25724" y="9519"/>
                    <a:pt x="25705" y="9522"/>
                    <a:pt x="25686" y="9522"/>
                  </a:cubicBezTo>
                  <a:cubicBezTo>
                    <a:pt x="25460" y="9522"/>
                    <a:pt x="25397" y="9206"/>
                    <a:pt x="25593" y="9150"/>
                  </a:cubicBezTo>
                  <a:cubicBezTo>
                    <a:pt x="25928" y="9089"/>
                    <a:pt x="29454" y="8269"/>
                    <a:pt x="29180" y="7569"/>
                  </a:cubicBezTo>
                  <a:cubicBezTo>
                    <a:pt x="29126" y="7441"/>
                    <a:pt x="29008" y="7399"/>
                    <a:pt x="28878" y="7399"/>
                  </a:cubicBezTo>
                  <a:cubicBezTo>
                    <a:pt x="28639" y="7399"/>
                    <a:pt x="28359" y="7539"/>
                    <a:pt x="28359" y="7539"/>
                  </a:cubicBezTo>
                  <a:cubicBezTo>
                    <a:pt x="28359" y="7539"/>
                    <a:pt x="26015" y="8276"/>
                    <a:pt x="25268" y="8276"/>
                  </a:cubicBezTo>
                  <a:cubicBezTo>
                    <a:pt x="25144" y="8276"/>
                    <a:pt x="25064" y="8256"/>
                    <a:pt x="25046" y="8208"/>
                  </a:cubicBezTo>
                  <a:cubicBezTo>
                    <a:pt x="24925" y="7904"/>
                    <a:pt x="26809" y="7235"/>
                    <a:pt x="27448" y="7053"/>
                  </a:cubicBezTo>
                  <a:cubicBezTo>
                    <a:pt x="28086" y="6901"/>
                    <a:pt x="28238" y="6506"/>
                    <a:pt x="27934" y="6293"/>
                  </a:cubicBezTo>
                  <a:cubicBezTo>
                    <a:pt x="27907" y="6274"/>
                    <a:pt x="27853" y="6265"/>
                    <a:pt x="27777" y="6265"/>
                  </a:cubicBezTo>
                  <a:cubicBezTo>
                    <a:pt x="27246" y="6265"/>
                    <a:pt x="25665" y="6681"/>
                    <a:pt x="25107" y="6840"/>
                  </a:cubicBezTo>
                  <a:cubicBezTo>
                    <a:pt x="24745" y="6943"/>
                    <a:pt x="24032" y="7164"/>
                    <a:pt x="23598" y="7164"/>
                  </a:cubicBezTo>
                  <a:cubicBezTo>
                    <a:pt x="23266" y="7164"/>
                    <a:pt x="23098" y="7035"/>
                    <a:pt x="23375" y="6627"/>
                  </a:cubicBezTo>
                  <a:cubicBezTo>
                    <a:pt x="24013" y="5655"/>
                    <a:pt x="24134" y="4652"/>
                    <a:pt x="23952" y="4378"/>
                  </a:cubicBezTo>
                  <a:cubicBezTo>
                    <a:pt x="23885" y="4289"/>
                    <a:pt x="23790" y="4249"/>
                    <a:pt x="23692" y="4249"/>
                  </a:cubicBezTo>
                  <a:cubicBezTo>
                    <a:pt x="23525" y="4249"/>
                    <a:pt x="23352" y="4368"/>
                    <a:pt x="23314" y="4560"/>
                  </a:cubicBezTo>
                  <a:cubicBezTo>
                    <a:pt x="23223" y="4925"/>
                    <a:pt x="23071" y="5290"/>
                    <a:pt x="22858" y="5624"/>
                  </a:cubicBezTo>
                  <a:cubicBezTo>
                    <a:pt x="22736" y="5898"/>
                    <a:pt x="22523" y="6141"/>
                    <a:pt x="22311" y="6354"/>
                  </a:cubicBezTo>
                  <a:cubicBezTo>
                    <a:pt x="22037" y="6627"/>
                    <a:pt x="21794" y="6810"/>
                    <a:pt x="21581" y="6962"/>
                  </a:cubicBezTo>
                  <a:cubicBezTo>
                    <a:pt x="20570" y="7133"/>
                    <a:pt x="18505" y="7420"/>
                    <a:pt x="16095" y="7420"/>
                  </a:cubicBezTo>
                  <a:cubicBezTo>
                    <a:pt x="14231" y="7420"/>
                    <a:pt x="12162" y="7249"/>
                    <a:pt x="10213" y="6718"/>
                  </a:cubicBezTo>
                  <a:cubicBezTo>
                    <a:pt x="9392" y="6506"/>
                    <a:pt x="6414" y="1"/>
                    <a:pt x="641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1779175" y="2523050"/>
              <a:ext cx="157325" cy="137150"/>
            </a:xfrm>
            <a:custGeom>
              <a:avLst/>
              <a:gdLst/>
              <a:ahLst/>
              <a:cxnLst/>
              <a:rect l="l" t="t" r="r" b="b"/>
              <a:pathLst>
                <a:path w="6293" h="5486" extrusionOk="0">
                  <a:moveTo>
                    <a:pt x="1793" y="0"/>
                  </a:moveTo>
                  <a:cubicBezTo>
                    <a:pt x="1399" y="0"/>
                    <a:pt x="1014" y="182"/>
                    <a:pt x="760" y="520"/>
                  </a:cubicBezTo>
                  <a:cubicBezTo>
                    <a:pt x="487" y="855"/>
                    <a:pt x="304" y="1250"/>
                    <a:pt x="274" y="1675"/>
                  </a:cubicBezTo>
                  <a:cubicBezTo>
                    <a:pt x="0" y="3560"/>
                    <a:pt x="1338" y="5262"/>
                    <a:pt x="3222" y="5475"/>
                  </a:cubicBezTo>
                  <a:cubicBezTo>
                    <a:pt x="3265" y="5482"/>
                    <a:pt x="3309" y="5486"/>
                    <a:pt x="3352" y="5486"/>
                  </a:cubicBezTo>
                  <a:cubicBezTo>
                    <a:pt x="3491" y="5486"/>
                    <a:pt x="3630" y="5446"/>
                    <a:pt x="3770" y="5353"/>
                  </a:cubicBezTo>
                  <a:cubicBezTo>
                    <a:pt x="3922" y="5171"/>
                    <a:pt x="3952" y="4928"/>
                    <a:pt x="3830" y="4715"/>
                  </a:cubicBezTo>
                  <a:cubicBezTo>
                    <a:pt x="3766" y="4603"/>
                    <a:pt x="3685" y="4499"/>
                    <a:pt x="3592" y="4408"/>
                  </a:cubicBezTo>
                  <a:lnTo>
                    <a:pt x="3592" y="4408"/>
                  </a:lnTo>
                  <a:cubicBezTo>
                    <a:pt x="3887" y="4591"/>
                    <a:pt x="4214" y="4677"/>
                    <a:pt x="4536" y="4677"/>
                  </a:cubicBezTo>
                  <a:cubicBezTo>
                    <a:pt x="5299" y="4677"/>
                    <a:pt x="6039" y="4196"/>
                    <a:pt x="6292" y="3377"/>
                  </a:cubicBezTo>
                  <a:cubicBezTo>
                    <a:pt x="5593" y="3317"/>
                    <a:pt x="4985" y="2800"/>
                    <a:pt x="4560" y="2253"/>
                  </a:cubicBezTo>
                  <a:cubicBezTo>
                    <a:pt x="4165" y="1675"/>
                    <a:pt x="3709" y="1128"/>
                    <a:pt x="3192" y="672"/>
                  </a:cubicBezTo>
                  <a:cubicBezTo>
                    <a:pt x="2851" y="421"/>
                    <a:pt x="2424" y="254"/>
                    <a:pt x="2013" y="254"/>
                  </a:cubicBezTo>
                  <a:cubicBezTo>
                    <a:pt x="1737" y="254"/>
                    <a:pt x="1468" y="329"/>
                    <a:pt x="1237" y="504"/>
                  </a:cubicBezTo>
                  <a:lnTo>
                    <a:pt x="1237" y="504"/>
                  </a:lnTo>
                  <a:lnTo>
                    <a:pt x="1885" y="3"/>
                  </a:lnTo>
                  <a:cubicBezTo>
                    <a:pt x="1854" y="1"/>
                    <a:pt x="1824" y="0"/>
                    <a:pt x="17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592250" y="2320225"/>
              <a:ext cx="269775" cy="619350"/>
            </a:xfrm>
            <a:custGeom>
              <a:avLst/>
              <a:gdLst/>
              <a:ahLst/>
              <a:cxnLst/>
              <a:rect l="l" t="t" r="r" b="b"/>
              <a:pathLst>
                <a:path w="10791" h="24774" extrusionOk="0">
                  <a:moveTo>
                    <a:pt x="6474" y="1"/>
                  </a:moveTo>
                  <a:lnTo>
                    <a:pt x="2189" y="3527"/>
                  </a:lnTo>
                  <a:lnTo>
                    <a:pt x="2310" y="14621"/>
                  </a:lnTo>
                  <a:lnTo>
                    <a:pt x="0" y="14712"/>
                  </a:lnTo>
                  <a:lnTo>
                    <a:pt x="7295" y="24773"/>
                  </a:lnTo>
                  <a:cubicBezTo>
                    <a:pt x="8298" y="20883"/>
                    <a:pt x="9636" y="17266"/>
                    <a:pt x="9666" y="14895"/>
                  </a:cubicBezTo>
                  <a:lnTo>
                    <a:pt x="8207" y="14682"/>
                  </a:lnTo>
                  <a:cubicBezTo>
                    <a:pt x="8146" y="13831"/>
                    <a:pt x="8146" y="12949"/>
                    <a:pt x="8207" y="12068"/>
                  </a:cubicBezTo>
                  <a:cubicBezTo>
                    <a:pt x="8207" y="12068"/>
                    <a:pt x="10487" y="11825"/>
                    <a:pt x="10639" y="9575"/>
                  </a:cubicBezTo>
                  <a:cubicBezTo>
                    <a:pt x="10791" y="7296"/>
                    <a:pt x="10639" y="2037"/>
                    <a:pt x="10639" y="2037"/>
                  </a:cubicBezTo>
                  <a:lnTo>
                    <a:pt x="6474"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1832375" y="2459950"/>
              <a:ext cx="14450" cy="14575"/>
            </a:xfrm>
            <a:custGeom>
              <a:avLst/>
              <a:gdLst/>
              <a:ahLst/>
              <a:cxnLst/>
              <a:rect l="l" t="t" r="r" b="b"/>
              <a:pathLst>
                <a:path w="578" h="583" extrusionOk="0">
                  <a:moveTo>
                    <a:pt x="235" y="1"/>
                  </a:moveTo>
                  <a:cubicBezTo>
                    <a:pt x="102" y="1"/>
                    <a:pt x="0" y="139"/>
                    <a:pt x="0" y="278"/>
                  </a:cubicBezTo>
                  <a:cubicBezTo>
                    <a:pt x="0" y="430"/>
                    <a:pt x="122" y="582"/>
                    <a:pt x="274" y="582"/>
                  </a:cubicBezTo>
                  <a:cubicBezTo>
                    <a:pt x="456" y="582"/>
                    <a:pt x="578" y="430"/>
                    <a:pt x="578" y="278"/>
                  </a:cubicBezTo>
                  <a:cubicBezTo>
                    <a:pt x="578" y="126"/>
                    <a:pt x="456" y="5"/>
                    <a:pt x="274" y="5"/>
                  </a:cubicBezTo>
                  <a:cubicBezTo>
                    <a:pt x="261" y="2"/>
                    <a:pt x="247"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824000" y="2450175"/>
              <a:ext cx="30425" cy="9225"/>
            </a:xfrm>
            <a:custGeom>
              <a:avLst/>
              <a:gdLst/>
              <a:ahLst/>
              <a:cxnLst/>
              <a:rect l="l" t="t" r="r" b="b"/>
              <a:pathLst>
                <a:path w="1217" h="369" extrusionOk="0">
                  <a:moveTo>
                    <a:pt x="639" y="0"/>
                  </a:moveTo>
                  <a:cubicBezTo>
                    <a:pt x="487" y="0"/>
                    <a:pt x="305" y="31"/>
                    <a:pt x="183" y="122"/>
                  </a:cubicBezTo>
                  <a:cubicBezTo>
                    <a:pt x="62" y="183"/>
                    <a:pt x="1" y="244"/>
                    <a:pt x="62" y="274"/>
                  </a:cubicBezTo>
                  <a:cubicBezTo>
                    <a:pt x="67" y="284"/>
                    <a:pt x="77" y="288"/>
                    <a:pt x="92" y="288"/>
                  </a:cubicBezTo>
                  <a:cubicBezTo>
                    <a:pt x="166" y="288"/>
                    <a:pt x="361" y="183"/>
                    <a:pt x="639" y="183"/>
                  </a:cubicBezTo>
                  <a:cubicBezTo>
                    <a:pt x="920" y="211"/>
                    <a:pt x="1123" y="369"/>
                    <a:pt x="1176" y="369"/>
                  </a:cubicBezTo>
                  <a:cubicBezTo>
                    <a:pt x="1181" y="369"/>
                    <a:pt x="1184" y="368"/>
                    <a:pt x="1186" y="365"/>
                  </a:cubicBezTo>
                  <a:cubicBezTo>
                    <a:pt x="1217" y="335"/>
                    <a:pt x="1186" y="274"/>
                    <a:pt x="1095" y="183"/>
                  </a:cubicBezTo>
                  <a:cubicBezTo>
                    <a:pt x="973" y="61"/>
                    <a:pt x="791"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747250" y="2460625"/>
              <a:ext cx="16000" cy="14275"/>
            </a:xfrm>
            <a:custGeom>
              <a:avLst/>
              <a:gdLst/>
              <a:ahLst/>
              <a:cxnLst/>
              <a:rect l="l" t="t" r="r" b="b"/>
              <a:pathLst>
                <a:path w="640" h="571" extrusionOk="0">
                  <a:moveTo>
                    <a:pt x="320" y="0"/>
                  </a:moveTo>
                  <a:cubicBezTo>
                    <a:pt x="183" y="0"/>
                    <a:pt x="46" y="84"/>
                    <a:pt x="31" y="251"/>
                  </a:cubicBezTo>
                  <a:cubicBezTo>
                    <a:pt x="1" y="464"/>
                    <a:pt x="160" y="570"/>
                    <a:pt x="320" y="570"/>
                  </a:cubicBezTo>
                  <a:cubicBezTo>
                    <a:pt x="480" y="570"/>
                    <a:pt x="639" y="464"/>
                    <a:pt x="609" y="251"/>
                  </a:cubicBezTo>
                  <a:cubicBezTo>
                    <a:pt x="594" y="84"/>
                    <a:pt x="457"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738150" y="2450175"/>
              <a:ext cx="29650" cy="9225"/>
            </a:xfrm>
            <a:custGeom>
              <a:avLst/>
              <a:gdLst/>
              <a:ahLst/>
              <a:cxnLst/>
              <a:rect l="l" t="t" r="r" b="b"/>
              <a:pathLst>
                <a:path w="1186" h="369" extrusionOk="0">
                  <a:moveTo>
                    <a:pt x="608" y="0"/>
                  </a:moveTo>
                  <a:cubicBezTo>
                    <a:pt x="456" y="0"/>
                    <a:pt x="274" y="31"/>
                    <a:pt x="152" y="122"/>
                  </a:cubicBezTo>
                  <a:cubicBezTo>
                    <a:pt x="61" y="183"/>
                    <a:pt x="0" y="244"/>
                    <a:pt x="31" y="274"/>
                  </a:cubicBezTo>
                  <a:cubicBezTo>
                    <a:pt x="36" y="284"/>
                    <a:pt x="47" y="288"/>
                    <a:pt x="63" y="288"/>
                  </a:cubicBezTo>
                  <a:cubicBezTo>
                    <a:pt x="144" y="288"/>
                    <a:pt x="355" y="183"/>
                    <a:pt x="608" y="183"/>
                  </a:cubicBezTo>
                  <a:cubicBezTo>
                    <a:pt x="889" y="211"/>
                    <a:pt x="1092" y="369"/>
                    <a:pt x="1169" y="369"/>
                  </a:cubicBezTo>
                  <a:cubicBezTo>
                    <a:pt x="1175" y="369"/>
                    <a:pt x="1181" y="368"/>
                    <a:pt x="1186" y="365"/>
                  </a:cubicBezTo>
                  <a:cubicBezTo>
                    <a:pt x="1186" y="335"/>
                    <a:pt x="1125" y="274"/>
                    <a:pt x="1064" y="183"/>
                  </a:cubicBezTo>
                  <a:cubicBezTo>
                    <a:pt x="942" y="61"/>
                    <a:pt x="790"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767025" y="2532250"/>
              <a:ext cx="40300" cy="22175"/>
            </a:xfrm>
            <a:custGeom>
              <a:avLst/>
              <a:gdLst/>
              <a:ahLst/>
              <a:cxnLst/>
              <a:rect l="l" t="t" r="r" b="b"/>
              <a:pathLst>
                <a:path w="1612" h="887" extrusionOk="0">
                  <a:moveTo>
                    <a:pt x="91" y="0"/>
                  </a:moveTo>
                  <a:lnTo>
                    <a:pt x="91" y="0"/>
                  </a:lnTo>
                  <a:cubicBezTo>
                    <a:pt x="0" y="365"/>
                    <a:pt x="213" y="760"/>
                    <a:pt x="578" y="821"/>
                  </a:cubicBezTo>
                  <a:cubicBezTo>
                    <a:pt x="684" y="865"/>
                    <a:pt x="796" y="886"/>
                    <a:pt x="907" y="886"/>
                  </a:cubicBezTo>
                  <a:cubicBezTo>
                    <a:pt x="1175" y="886"/>
                    <a:pt x="1439" y="763"/>
                    <a:pt x="1611" y="547"/>
                  </a:cubicBezTo>
                  <a:cubicBezTo>
                    <a:pt x="1094" y="426"/>
                    <a:pt x="578" y="243"/>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22175" y="2596825"/>
              <a:ext cx="75250" cy="39625"/>
            </a:xfrm>
            <a:custGeom>
              <a:avLst/>
              <a:gdLst/>
              <a:ahLst/>
              <a:cxnLst/>
              <a:rect l="l" t="t" r="r" b="b"/>
              <a:pathLst>
                <a:path w="3010" h="1585" extrusionOk="0">
                  <a:moveTo>
                    <a:pt x="1" y="1"/>
                  </a:moveTo>
                  <a:cubicBezTo>
                    <a:pt x="1" y="1"/>
                    <a:pt x="635" y="1585"/>
                    <a:pt x="2771" y="1585"/>
                  </a:cubicBezTo>
                  <a:cubicBezTo>
                    <a:pt x="2829" y="1585"/>
                    <a:pt x="2889" y="1584"/>
                    <a:pt x="2949" y="1581"/>
                  </a:cubicBezTo>
                  <a:lnTo>
                    <a:pt x="3010" y="1004"/>
                  </a:lnTo>
                  <a:cubicBezTo>
                    <a:pt x="1916" y="973"/>
                    <a:pt x="882" y="609"/>
                    <a:pt x="1"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555000" y="2281950"/>
              <a:ext cx="329075" cy="330875"/>
            </a:xfrm>
            <a:custGeom>
              <a:avLst/>
              <a:gdLst/>
              <a:ahLst/>
              <a:cxnLst/>
              <a:rect l="l" t="t" r="r" b="b"/>
              <a:pathLst>
                <a:path w="13163" h="13235" extrusionOk="0">
                  <a:moveTo>
                    <a:pt x="7426" y="1"/>
                  </a:moveTo>
                  <a:cubicBezTo>
                    <a:pt x="7050" y="1"/>
                    <a:pt x="6734" y="42"/>
                    <a:pt x="6475" y="42"/>
                  </a:cubicBezTo>
                  <a:cubicBezTo>
                    <a:pt x="5654" y="42"/>
                    <a:pt x="1612" y="985"/>
                    <a:pt x="244" y="5666"/>
                  </a:cubicBezTo>
                  <a:cubicBezTo>
                    <a:pt x="153" y="6182"/>
                    <a:pt x="62" y="6669"/>
                    <a:pt x="31" y="7155"/>
                  </a:cubicBezTo>
                  <a:cubicBezTo>
                    <a:pt x="1" y="8219"/>
                    <a:pt x="62" y="12413"/>
                    <a:pt x="3891" y="13234"/>
                  </a:cubicBezTo>
                  <a:lnTo>
                    <a:pt x="3709" y="6790"/>
                  </a:lnTo>
                  <a:cubicBezTo>
                    <a:pt x="3709" y="6790"/>
                    <a:pt x="7478" y="6426"/>
                    <a:pt x="8147" y="3021"/>
                  </a:cubicBezTo>
                  <a:cubicBezTo>
                    <a:pt x="8360" y="3538"/>
                    <a:pt x="8755" y="4663"/>
                    <a:pt x="8512" y="5574"/>
                  </a:cubicBezTo>
                  <a:lnTo>
                    <a:pt x="11369" y="6547"/>
                  </a:lnTo>
                  <a:lnTo>
                    <a:pt x="12189" y="6790"/>
                  </a:lnTo>
                  <a:cubicBezTo>
                    <a:pt x="12524" y="5939"/>
                    <a:pt x="12615" y="5027"/>
                    <a:pt x="12433" y="4146"/>
                  </a:cubicBezTo>
                  <a:lnTo>
                    <a:pt x="12433" y="4146"/>
                  </a:lnTo>
                  <a:cubicBezTo>
                    <a:pt x="12615" y="4511"/>
                    <a:pt x="12737" y="4906"/>
                    <a:pt x="12858" y="5270"/>
                  </a:cubicBezTo>
                  <a:cubicBezTo>
                    <a:pt x="13041" y="5939"/>
                    <a:pt x="13041" y="6365"/>
                    <a:pt x="13071" y="6365"/>
                  </a:cubicBezTo>
                  <a:cubicBezTo>
                    <a:pt x="13162" y="6000"/>
                    <a:pt x="13132" y="5605"/>
                    <a:pt x="13041" y="5240"/>
                  </a:cubicBezTo>
                  <a:cubicBezTo>
                    <a:pt x="12858" y="4450"/>
                    <a:pt x="12524" y="3720"/>
                    <a:pt x="12037" y="3082"/>
                  </a:cubicBezTo>
                  <a:cubicBezTo>
                    <a:pt x="11794" y="2656"/>
                    <a:pt x="11521" y="2261"/>
                    <a:pt x="11186" y="1897"/>
                  </a:cubicBezTo>
                  <a:cubicBezTo>
                    <a:pt x="9576" y="243"/>
                    <a:pt x="8330" y="1"/>
                    <a:pt x="74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793625" y="2457025"/>
              <a:ext cx="21300" cy="68750"/>
            </a:xfrm>
            <a:custGeom>
              <a:avLst/>
              <a:gdLst/>
              <a:ahLst/>
              <a:cxnLst/>
              <a:rect l="l" t="t" r="r" b="b"/>
              <a:pathLst>
                <a:path w="852" h="2750" extrusionOk="0">
                  <a:moveTo>
                    <a:pt x="0" y="0"/>
                  </a:moveTo>
                  <a:cubicBezTo>
                    <a:pt x="0" y="152"/>
                    <a:pt x="61" y="334"/>
                    <a:pt x="122" y="486"/>
                  </a:cubicBezTo>
                  <a:cubicBezTo>
                    <a:pt x="213" y="790"/>
                    <a:pt x="334" y="1216"/>
                    <a:pt x="486" y="1672"/>
                  </a:cubicBezTo>
                  <a:cubicBezTo>
                    <a:pt x="578" y="1915"/>
                    <a:pt x="638" y="2128"/>
                    <a:pt x="699" y="2340"/>
                  </a:cubicBezTo>
                  <a:cubicBezTo>
                    <a:pt x="760" y="2401"/>
                    <a:pt x="760" y="2492"/>
                    <a:pt x="760" y="2584"/>
                  </a:cubicBezTo>
                  <a:cubicBezTo>
                    <a:pt x="730" y="2675"/>
                    <a:pt x="669" y="2675"/>
                    <a:pt x="578" y="2675"/>
                  </a:cubicBezTo>
                  <a:cubicBezTo>
                    <a:pt x="395" y="2675"/>
                    <a:pt x="243" y="2675"/>
                    <a:pt x="61" y="2736"/>
                  </a:cubicBezTo>
                  <a:cubicBezTo>
                    <a:pt x="182" y="2736"/>
                    <a:pt x="290" y="2749"/>
                    <a:pt x="403" y="2749"/>
                  </a:cubicBezTo>
                  <a:cubicBezTo>
                    <a:pt x="459" y="2749"/>
                    <a:pt x="517" y="2746"/>
                    <a:pt x="578" y="2736"/>
                  </a:cubicBezTo>
                  <a:lnTo>
                    <a:pt x="699" y="2736"/>
                  </a:lnTo>
                  <a:cubicBezTo>
                    <a:pt x="760" y="2736"/>
                    <a:pt x="821" y="2675"/>
                    <a:pt x="851" y="2614"/>
                  </a:cubicBezTo>
                  <a:cubicBezTo>
                    <a:pt x="851" y="2523"/>
                    <a:pt x="851" y="2401"/>
                    <a:pt x="790" y="2310"/>
                  </a:cubicBezTo>
                  <a:lnTo>
                    <a:pt x="608" y="1641"/>
                  </a:lnTo>
                  <a:cubicBezTo>
                    <a:pt x="456" y="1185"/>
                    <a:pt x="304" y="760"/>
                    <a:pt x="213" y="456"/>
                  </a:cubicBezTo>
                  <a:cubicBezTo>
                    <a:pt x="152" y="304"/>
                    <a:pt x="91"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623400" y="2417250"/>
              <a:ext cx="269775" cy="92725"/>
            </a:xfrm>
            <a:custGeom>
              <a:avLst/>
              <a:gdLst/>
              <a:ahLst/>
              <a:cxnLst/>
              <a:rect l="l" t="t" r="r" b="b"/>
              <a:pathLst>
                <a:path w="10791" h="3709" extrusionOk="0">
                  <a:moveTo>
                    <a:pt x="4839" y="1"/>
                  </a:moveTo>
                  <a:cubicBezTo>
                    <a:pt x="4653" y="1"/>
                    <a:pt x="4464" y="30"/>
                    <a:pt x="4286" y="102"/>
                  </a:cubicBezTo>
                  <a:cubicBezTo>
                    <a:pt x="3921" y="223"/>
                    <a:pt x="3617" y="436"/>
                    <a:pt x="3405" y="740"/>
                  </a:cubicBezTo>
                  <a:cubicBezTo>
                    <a:pt x="3192" y="1074"/>
                    <a:pt x="3070" y="1439"/>
                    <a:pt x="3070" y="1834"/>
                  </a:cubicBezTo>
                  <a:cubicBezTo>
                    <a:pt x="3070" y="1956"/>
                    <a:pt x="3070" y="2077"/>
                    <a:pt x="3101" y="2229"/>
                  </a:cubicBezTo>
                  <a:cubicBezTo>
                    <a:pt x="2888" y="2229"/>
                    <a:pt x="2280" y="2321"/>
                    <a:pt x="1581" y="2473"/>
                  </a:cubicBezTo>
                  <a:cubicBezTo>
                    <a:pt x="1064" y="2564"/>
                    <a:pt x="517" y="2685"/>
                    <a:pt x="0" y="2868"/>
                  </a:cubicBezTo>
                  <a:cubicBezTo>
                    <a:pt x="547" y="2807"/>
                    <a:pt x="1095" y="2746"/>
                    <a:pt x="1611" y="2624"/>
                  </a:cubicBezTo>
                  <a:cubicBezTo>
                    <a:pt x="2310" y="2473"/>
                    <a:pt x="2918" y="2351"/>
                    <a:pt x="3101" y="2260"/>
                  </a:cubicBezTo>
                  <a:cubicBezTo>
                    <a:pt x="3222" y="2898"/>
                    <a:pt x="3678" y="3384"/>
                    <a:pt x="4256" y="3597"/>
                  </a:cubicBezTo>
                  <a:cubicBezTo>
                    <a:pt x="4469" y="3672"/>
                    <a:pt x="4685" y="3709"/>
                    <a:pt x="4897" y="3709"/>
                  </a:cubicBezTo>
                  <a:cubicBezTo>
                    <a:pt x="5292" y="3709"/>
                    <a:pt x="5672" y="3580"/>
                    <a:pt x="5988" y="3324"/>
                  </a:cubicBezTo>
                  <a:cubicBezTo>
                    <a:pt x="6323" y="3080"/>
                    <a:pt x="6566" y="2716"/>
                    <a:pt x="6627" y="2321"/>
                  </a:cubicBezTo>
                  <a:cubicBezTo>
                    <a:pt x="6657" y="2199"/>
                    <a:pt x="6687" y="2077"/>
                    <a:pt x="6687" y="1986"/>
                  </a:cubicBezTo>
                  <a:lnTo>
                    <a:pt x="6900" y="1986"/>
                  </a:lnTo>
                  <a:cubicBezTo>
                    <a:pt x="6991" y="1986"/>
                    <a:pt x="7083" y="1986"/>
                    <a:pt x="7174" y="1956"/>
                  </a:cubicBezTo>
                  <a:cubicBezTo>
                    <a:pt x="7174" y="2321"/>
                    <a:pt x="7295" y="2655"/>
                    <a:pt x="7508" y="2959"/>
                  </a:cubicBezTo>
                  <a:cubicBezTo>
                    <a:pt x="7721" y="3232"/>
                    <a:pt x="8025" y="3476"/>
                    <a:pt x="8359" y="3597"/>
                  </a:cubicBezTo>
                  <a:cubicBezTo>
                    <a:pt x="8562" y="3668"/>
                    <a:pt x="8768" y="3702"/>
                    <a:pt x="8970" y="3702"/>
                  </a:cubicBezTo>
                  <a:cubicBezTo>
                    <a:pt x="9376" y="3702"/>
                    <a:pt x="9768" y="3567"/>
                    <a:pt x="10092" y="3324"/>
                  </a:cubicBezTo>
                  <a:cubicBezTo>
                    <a:pt x="10426" y="3050"/>
                    <a:pt x="10669" y="2716"/>
                    <a:pt x="10760" y="2321"/>
                  </a:cubicBezTo>
                  <a:cubicBezTo>
                    <a:pt x="10791" y="2199"/>
                    <a:pt x="10791" y="2077"/>
                    <a:pt x="10791" y="1986"/>
                  </a:cubicBezTo>
                  <a:cubicBezTo>
                    <a:pt x="10791" y="1956"/>
                    <a:pt x="10791" y="1895"/>
                    <a:pt x="10791" y="1865"/>
                  </a:cubicBezTo>
                  <a:cubicBezTo>
                    <a:pt x="10760" y="1865"/>
                    <a:pt x="10791" y="2017"/>
                    <a:pt x="10700" y="2290"/>
                  </a:cubicBezTo>
                  <a:cubicBezTo>
                    <a:pt x="10608" y="2685"/>
                    <a:pt x="10365" y="3020"/>
                    <a:pt x="10061" y="3232"/>
                  </a:cubicBezTo>
                  <a:cubicBezTo>
                    <a:pt x="9849" y="3415"/>
                    <a:pt x="9605" y="3506"/>
                    <a:pt x="9332" y="3567"/>
                  </a:cubicBezTo>
                  <a:cubicBezTo>
                    <a:pt x="9231" y="3587"/>
                    <a:pt x="9129" y="3597"/>
                    <a:pt x="9028" y="3597"/>
                  </a:cubicBezTo>
                  <a:cubicBezTo>
                    <a:pt x="8825" y="3597"/>
                    <a:pt x="8623" y="3557"/>
                    <a:pt x="8420" y="3476"/>
                  </a:cubicBezTo>
                  <a:cubicBezTo>
                    <a:pt x="7356" y="3080"/>
                    <a:pt x="6961" y="1773"/>
                    <a:pt x="7630" y="862"/>
                  </a:cubicBezTo>
                  <a:cubicBezTo>
                    <a:pt x="7812" y="558"/>
                    <a:pt x="8086" y="375"/>
                    <a:pt x="8420" y="254"/>
                  </a:cubicBezTo>
                  <a:cubicBezTo>
                    <a:pt x="8615" y="178"/>
                    <a:pt x="8818" y="141"/>
                    <a:pt x="9020" y="141"/>
                  </a:cubicBezTo>
                  <a:cubicBezTo>
                    <a:pt x="9385" y="141"/>
                    <a:pt x="9748" y="262"/>
                    <a:pt x="10061" y="497"/>
                  </a:cubicBezTo>
                  <a:cubicBezTo>
                    <a:pt x="10365" y="710"/>
                    <a:pt x="10608" y="1044"/>
                    <a:pt x="10700" y="1439"/>
                  </a:cubicBezTo>
                  <a:cubicBezTo>
                    <a:pt x="10791" y="1713"/>
                    <a:pt x="10791" y="1865"/>
                    <a:pt x="10791" y="1865"/>
                  </a:cubicBezTo>
                  <a:cubicBezTo>
                    <a:pt x="10791" y="1834"/>
                    <a:pt x="10791" y="1773"/>
                    <a:pt x="10791" y="1743"/>
                  </a:cubicBezTo>
                  <a:cubicBezTo>
                    <a:pt x="10791" y="1652"/>
                    <a:pt x="10791" y="1530"/>
                    <a:pt x="10760" y="1439"/>
                  </a:cubicBezTo>
                  <a:cubicBezTo>
                    <a:pt x="10669" y="1014"/>
                    <a:pt x="10426" y="679"/>
                    <a:pt x="10092" y="406"/>
                  </a:cubicBezTo>
                  <a:cubicBezTo>
                    <a:pt x="9879" y="223"/>
                    <a:pt x="9636" y="102"/>
                    <a:pt x="9332" y="71"/>
                  </a:cubicBezTo>
                  <a:cubicBezTo>
                    <a:pt x="9206" y="46"/>
                    <a:pt x="9075" y="31"/>
                    <a:pt x="8943" y="31"/>
                  </a:cubicBezTo>
                  <a:cubicBezTo>
                    <a:pt x="8756" y="31"/>
                    <a:pt x="8568" y="61"/>
                    <a:pt x="8390" y="132"/>
                  </a:cubicBezTo>
                  <a:cubicBezTo>
                    <a:pt x="8025" y="254"/>
                    <a:pt x="7751" y="466"/>
                    <a:pt x="7508" y="770"/>
                  </a:cubicBezTo>
                  <a:cubicBezTo>
                    <a:pt x="7295" y="1105"/>
                    <a:pt x="7174" y="1469"/>
                    <a:pt x="7174" y="1865"/>
                  </a:cubicBezTo>
                  <a:cubicBezTo>
                    <a:pt x="7174" y="1865"/>
                    <a:pt x="7174" y="1865"/>
                    <a:pt x="7174" y="1895"/>
                  </a:cubicBezTo>
                  <a:cubicBezTo>
                    <a:pt x="7083" y="1865"/>
                    <a:pt x="6991" y="1865"/>
                    <a:pt x="6900" y="1865"/>
                  </a:cubicBezTo>
                  <a:lnTo>
                    <a:pt x="6687" y="1865"/>
                  </a:lnTo>
                  <a:cubicBezTo>
                    <a:pt x="6627" y="1865"/>
                    <a:pt x="6566" y="1895"/>
                    <a:pt x="6566" y="1895"/>
                  </a:cubicBezTo>
                  <a:cubicBezTo>
                    <a:pt x="6566" y="1925"/>
                    <a:pt x="6596" y="1956"/>
                    <a:pt x="6657" y="1956"/>
                  </a:cubicBezTo>
                  <a:cubicBezTo>
                    <a:pt x="6657" y="2047"/>
                    <a:pt x="6627" y="2169"/>
                    <a:pt x="6596" y="2290"/>
                  </a:cubicBezTo>
                  <a:cubicBezTo>
                    <a:pt x="6505" y="2655"/>
                    <a:pt x="6262" y="2989"/>
                    <a:pt x="5958" y="3232"/>
                  </a:cubicBezTo>
                  <a:cubicBezTo>
                    <a:pt x="5745" y="3384"/>
                    <a:pt x="5472" y="3506"/>
                    <a:pt x="5228" y="3536"/>
                  </a:cubicBezTo>
                  <a:cubicBezTo>
                    <a:pt x="5121" y="3558"/>
                    <a:pt x="5009" y="3568"/>
                    <a:pt x="4898" y="3568"/>
                  </a:cubicBezTo>
                  <a:cubicBezTo>
                    <a:pt x="4695" y="3568"/>
                    <a:pt x="4493" y="3534"/>
                    <a:pt x="4317" y="3476"/>
                  </a:cubicBezTo>
                  <a:cubicBezTo>
                    <a:pt x="3253" y="3080"/>
                    <a:pt x="2827" y="1743"/>
                    <a:pt x="3526" y="831"/>
                  </a:cubicBezTo>
                  <a:cubicBezTo>
                    <a:pt x="3851" y="362"/>
                    <a:pt x="4369" y="118"/>
                    <a:pt x="4902" y="118"/>
                  </a:cubicBezTo>
                  <a:cubicBezTo>
                    <a:pt x="5266" y="118"/>
                    <a:pt x="5637" y="232"/>
                    <a:pt x="5958" y="466"/>
                  </a:cubicBezTo>
                  <a:cubicBezTo>
                    <a:pt x="6262" y="679"/>
                    <a:pt x="6505" y="1014"/>
                    <a:pt x="6596" y="1409"/>
                  </a:cubicBezTo>
                  <a:cubicBezTo>
                    <a:pt x="6687" y="1682"/>
                    <a:pt x="6687" y="1834"/>
                    <a:pt x="6687" y="1834"/>
                  </a:cubicBezTo>
                  <a:cubicBezTo>
                    <a:pt x="6687" y="1804"/>
                    <a:pt x="6687" y="1743"/>
                    <a:pt x="6687" y="1713"/>
                  </a:cubicBezTo>
                  <a:cubicBezTo>
                    <a:pt x="6687" y="1621"/>
                    <a:pt x="6657" y="1500"/>
                    <a:pt x="6627" y="1409"/>
                  </a:cubicBezTo>
                  <a:cubicBezTo>
                    <a:pt x="6566" y="983"/>
                    <a:pt x="6323" y="649"/>
                    <a:pt x="5988" y="375"/>
                  </a:cubicBezTo>
                  <a:cubicBezTo>
                    <a:pt x="5776" y="193"/>
                    <a:pt x="5532" y="71"/>
                    <a:pt x="5228" y="41"/>
                  </a:cubicBezTo>
                  <a:cubicBezTo>
                    <a:pt x="5103" y="16"/>
                    <a:pt x="4971" y="1"/>
                    <a:pt x="4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461550" y="2544325"/>
              <a:ext cx="156550" cy="136875"/>
            </a:xfrm>
            <a:custGeom>
              <a:avLst/>
              <a:gdLst/>
              <a:ahLst/>
              <a:cxnLst/>
              <a:rect l="l" t="t" r="r" b="b"/>
              <a:pathLst>
                <a:path w="6262" h="5475" extrusionOk="0">
                  <a:moveTo>
                    <a:pt x="4500" y="0"/>
                  </a:moveTo>
                  <a:cubicBezTo>
                    <a:pt x="4469" y="0"/>
                    <a:pt x="4438" y="1"/>
                    <a:pt x="4407" y="4"/>
                  </a:cubicBezTo>
                  <a:lnTo>
                    <a:pt x="5028" y="476"/>
                  </a:lnTo>
                  <a:lnTo>
                    <a:pt x="5028" y="476"/>
                  </a:lnTo>
                  <a:cubicBezTo>
                    <a:pt x="4814" y="317"/>
                    <a:pt x="4560" y="248"/>
                    <a:pt x="4296" y="248"/>
                  </a:cubicBezTo>
                  <a:cubicBezTo>
                    <a:pt x="3885" y="248"/>
                    <a:pt x="3448" y="416"/>
                    <a:pt x="3100" y="672"/>
                  </a:cubicBezTo>
                  <a:cubicBezTo>
                    <a:pt x="2584" y="1128"/>
                    <a:pt x="2128" y="1675"/>
                    <a:pt x="1733" y="2253"/>
                  </a:cubicBezTo>
                  <a:cubicBezTo>
                    <a:pt x="1277" y="2800"/>
                    <a:pt x="699" y="3317"/>
                    <a:pt x="0" y="3347"/>
                  </a:cubicBezTo>
                  <a:cubicBezTo>
                    <a:pt x="234" y="4187"/>
                    <a:pt x="983" y="4675"/>
                    <a:pt x="1747" y="4675"/>
                  </a:cubicBezTo>
                  <a:cubicBezTo>
                    <a:pt x="2085" y="4675"/>
                    <a:pt x="2426" y="4579"/>
                    <a:pt x="2727" y="4376"/>
                  </a:cubicBezTo>
                  <a:lnTo>
                    <a:pt x="2727" y="4376"/>
                  </a:lnTo>
                  <a:cubicBezTo>
                    <a:pt x="2626" y="4470"/>
                    <a:pt x="2533" y="4577"/>
                    <a:pt x="2462" y="4684"/>
                  </a:cubicBezTo>
                  <a:cubicBezTo>
                    <a:pt x="2341" y="4897"/>
                    <a:pt x="2371" y="5171"/>
                    <a:pt x="2523" y="5353"/>
                  </a:cubicBezTo>
                  <a:cubicBezTo>
                    <a:pt x="2624" y="5434"/>
                    <a:pt x="2753" y="5475"/>
                    <a:pt x="2881" y="5475"/>
                  </a:cubicBezTo>
                  <a:cubicBezTo>
                    <a:pt x="2945" y="5475"/>
                    <a:pt x="3009" y="5465"/>
                    <a:pt x="3070" y="5444"/>
                  </a:cubicBezTo>
                  <a:cubicBezTo>
                    <a:pt x="4955" y="5232"/>
                    <a:pt x="6262" y="3529"/>
                    <a:pt x="6018" y="1675"/>
                  </a:cubicBezTo>
                  <a:cubicBezTo>
                    <a:pt x="5988" y="1250"/>
                    <a:pt x="5806" y="824"/>
                    <a:pt x="5532" y="490"/>
                  </a:cubicBezTo>
                  <a:cubicBezTo>
                    <a:pt x="5278" y="180"/>
                    <a:pt x="4894" y="0"/>
                    <a:pt x="4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71725" y="2549600"/>
              <a:ext cx="42575" cy="51050"/>
            </a:xfrm>
            <a:custGeom>
              <a:avLst/>
              <a:gdLst/>
              <a:ahLst/>
              <a:cxnLst/>
              <a:rect l="l" t="t" r="r" b="b"/>
              <a:pathLst>
                <a:path w="1703" h="2042" extrusionOk="0">
                  <a:moveTo>
                    <a:pt x="147" y="1"/>
                  </a:moveTo>
                  <a:cubicBezTo>
                    <a:pt x="51" y="1"/>
                    <a:pt x="0" y="18"/>
                    <a:pt x="0" y="36"/>
                  </a:cubicBezTo>
                  <a:cubicBezTo>
                    <a:pt x="0" y="66"/>
                    <a:pt x="152" y="96"/>
                    <a:pt x="396" y="188"/>
                  </a:cubicBezTo>
                  <a:cubicBezTo>
                    <a:pt x="700" y="279"/>
                    <a:pt x="973" y="461"/>
                    <a:pt x="1186" y="735"/>
                  </a:cubicBezTo>
                  <a:cubicBezTo>
                    <a:pt x="1399" y="978"/>
                    <a:pt x="1520" y="1282"/>
                    <a:pt x="1581" y="1616"/>
                  </a:cubicBezTo>
                  <a:cubicBezTo>
                    <a:pt x="1611" y="1890"/>
                    <a:pt x="1581" y="2042"/>
                    <a:pt x="1611" y="2042"/>
                  </a:cubicBezTo>
                  <a:cubicBezTo>
                    <a:pt x="1642" y="2042"/>
                    <a:pt x="1703" y="1890"/>
                    <a:pt x="1703" y="1616"/>
                  </a:cubicBezTo>
                  <a:cubicBezTo>
                    <a:pt x="1703" y="1252"/>
                    <a:pt x="1581" y="887"/>
                    <a:pt x="1338" y="613"/>
                  </a:cubicBezTo>
                  <a:cubicBezTo>
                    <a:pt x="1095" y="309"/>
                    <a:pt x="791" y="127"/>
                    <a:pt x="426" y="36"/>
                  </a:cubicBezTo>
                  <a:cubicBezTo>
                    <a:pt x="310" y="10"/>
                    <a:pt x="216"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1873400" y="2553525"/>
              <a:ext cx="77525" cy="43575"/>
            </a:xfrm>
            <a:custGeom>
              <a:avLst/>
              <a:gdLst/>
              <a:ahLst/>
              <a:cxnLst/>
              <a:rect l="l" t="t" r="r" b="b"/>
              <a:pathLst>
                <a:path w="3101" h="1743" extrusionOk="0">
                  <a:moveTo>
                    <a:pt x="1" y="0"/>
                  </a:moveTo>
                  <a:lnTo>
                    <a:pt x="1" y="0"/>
                  </a:lnTo>
                  <a:cubicBezTo>
                    <a:pt x="31" y="243"/>
                    <a:pt x="153" y="456"/>
                    <a:pt x="335" y="639"/>
                  </a:cubicBezTo>
                  <a:cubicBezTo>
                    <a:pt x="517" y="851"/>
                    <a:pt x="700" y="1064"/>
                    <a:pt x="912" y="1216"/>
                  </a:cubicBezTo>
                  <a:cubicBezTo>
                    <a:pt x="1156" y="1429"/>
                    <a:pt x="1460" y="1611"/>
                    <a:pt x="1794" y="1702"/>
                  </a:cubicBezTo>
                  <a:cubicBezTo>
                    <a:pt x="1891" y="1729"/>
                    <a:pt x="1994" y="1743"/>
                    <a:pt x="2097" y="1743"/>
                  </a:cubicBezTo>
                  <a:cubicBezTo>
                    <a:pt x="2348" y="1743"/>
                    <a:pt x="2603" y="1662"/>
                    <a:pt x="2797" y="1490"/>
                  </a:cubicBezTo>
                  <a:cubicBezTo>
                    <a:pt x="3010" y="1307"/>
                    <a:pt x="3101" y="973"/>
                    <a:pt x="3010" y="699"/>
                  </a:cubicBezTo>
                  <a:cubicBezTo>
                    <a:pt x="2919" y="517"/>
                    <a:pt x="2736" y="365"/>
                    <a:pt x="2554" y="335"/>
                  </a:cubicBezTo>
                  <a:cubicBezTo>
                    <a:pt x="2402" y="335"/>
                    <a:pt x="2341" y="395"/>
                    <a:pt x="2341" y="395"/>
                  </a:cubicBezTo>
                  <a:cubicBezTo>
                    <a:pt x="2341" y="395"/>
                    <a:pt x="2432" y="395"/>
                    <a:pt x="2523" y="426"/>
                  </a:cubicBezTo>
                  <a:cubicBezTo>
                    <a:pt x="2675" y="487"/>
                    <a:pt x="2827" y="578"/>
                    <a:pt x="2858" y="730"/>
                  </a:cubicBezTo>
                  <a:cubicBezTo>
                    <a:pt x="2919" y="973"/>
                    <a:pt x="2858" y="1216"/>
                    <a:pt x="2675" y="1368"/>
                  </a:cubicBezTo>
                  <a:cubicBezTo>
                    <a:pt x="2506" y="1495"/>
                    <a:pt x="2307" y="1549"/>
                    <a:pt x="2109" y="1549"/>
                  </a:cubicBezTo>
                  <a:cubicBezTo>
                    <a:pt x="2023" y="1549"/>
                    <a:pt x="1938" y="1538"/>
                    <a:pt x="1855" y="1520"/>
                  </a:cubicBezTo>
                  <a:cubicBezTo>
                    <a:pt x="1551" y="1398"/>
                    <a:pt x="1277" y="1277"/>
                    <a:pt x="1034" y="1064"/>
                  </a:cubicBezTo>
                  <a:cubicBezTo>
                    <a:pt x="821" y="912"/>
                    <a:pt x="608" y="760"/>
                    <a:pt x="456" y="547"/>
                  </a:cubicBezTo>
                  <a:cubicBezTo>
                    <a:pt x="153" y="243"/>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457750" y="2565675"/>
              <a:ext cx="102600" cy="44375"/>
            </a:xfrm>
            <a:custGeom>
              <a:avLst/>
              <a:gdLst/>
              <a:ahLst/>
              <a:cxnLst/>
              <a:rect l="l" t="t" r="r" b="b"/>
              <a:pathLst>
                <a:path w="4104" h="1775" extrusionOk="0">
                  <a:moveTo>
                    <a:pt x="4104" y="1"/>
                  </a:moveTo>
                  <a:cubicBezTo>
                    <a:pt x="3891" y="1"/>
                    <a:pt x="3648" y="61"/>
                    <a:pt x="3435" y="183"/>
                  </a:cubicBezTo>
                  <a:cubicBezTo>
                    <a:pt x="2979" y="426"/>
                    <a:pt x="2523" y="730"/>
                    <a:pt x="2097" y="1095"/>
                  </a:cubicBezTo>
                  <a:cubicBezTo>
                    <a:pt x="1672" y="1429"/>
                    <a:pt x="1186" y="1612"/>
                    <a:pt x="638" y="1642"/>
                  </a:cubicBezTo>
                  <a:cubicBezTo>
                    <a:pt x="426" y="1612"/>
                    <a:pt x="213" y="1581"/>
                    <a:pt x="0" y="1520"/>
                  </a:cubicBezTo>
                  <a:lnTo>
                    <a:pt x="0" y="1520"/>
                  </a:lnTo>
                  <a:cubicBezTo>
                    <a:pt x="159" y="1680"/>
                    <a:pt x="342" y="1769"/>
                    <a:pt x="547" y="1769"/>
                  </a:cubicBezTo>
                  <a:cubicBezTo>
                    <a:pt x="577" y="1769"/>
                    <a:pt x="608" y="1767"/>
                    <a:pt x="638" y="1764"/>
                  </a:cubicBezTo>
                  <a:cubicBezTo>
                    <a:pt x="699" y="1771"/>
                    <a:pt x="762" y="1775"/>
                    <a:pt x="826" y="1775"/>
                  </a:cubicBezTo>
                  <a:cubicBezTo>
                    <a:pt x="1016" y="1775"/>
                    <a:pt x="1216" y="1741"/>
                    <a:pt x="1398" y="1672"/>
                  </a:cubicBezTo>
                  <a:cubicBezTo>
                    <a:pt x="1702" y="1581"/>
                    <a:pt x="1976" y="1429"/>
                    <a:pt x="2219" y="1247"/>
                  </a:cubicBezTo>
                  <a:cubicBezTo>
                    <a:pt x="2736" y="882"/>
                    <a:pt x="3161" y="517"/>
                    <a:pt x="3526" y="305"/>
                  </a:cubicBezTo>
                  <a:cubicBezTo>
                    <a:pt x="3860" y="92"/>
                    <a:pt x="4104" y="31"/>
                    <a:pt x="41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608200" y="2361275"/>
              <a:ext cx="148200" cy="88175"/>
            </a:xfrm>
            <a:custGeom>
              <a:avLst/>
              <a:gdLst/>
              <a:ahLst/>
              <a:cxnLst/>
              <a:rect l="l" t="t" r="r" b="b"/>
              <a:pathLst>
                <a:path w="5928" h="3527" extrusionOk="0">
                  <a:moveTo>
                    <a:pt x="5928" y="0"/>
                  </a:moveTo>
                  <a:cubicBezTo>
                    <a:pt x="5897" y="0"/>
                    <a:pt x="5776" y="395"/>
                    <a:pt x="5411" y="942"/>
                  </a:cubicBezTo>
                  <a:cubicBezTo>
                    <a:pt x="4469" y="2432"/>
                    <a:pt x="2827" y="3344"/>
                    <a:pt x="1095" y="3374"/>
                  </a:cubicBezTo>
                  <a:cubicBezTo>
                    <a:pt x="997" y="3379"/>
                    <a:pt x="904" y="3380"/>
                    <a:pt x="817" y="3380"/>
                  </a:cubicBezTo>
                  <a:cubicBezTo>
                    <a:pt x="397" y="3380"/>
                    <a:pt x="113" y="3337"/>
                    <a:pt x="27" y="3337"/>
                  </a:cubicBezTo>
                  <a:cubicBezTo>
                    <a:pt x="10" y="3337"/>
                    <a:pt x="0" y="3339"/>
                    <a:pt x="0" y="3344"/>
                  </a:cubicBezTo>
                  <a:cubicBezTo>
                    <a:pt x="0" y="3344"/>
                    <a:pt x="122" y="3404"/>
                    <a:pt x="304" y="3435"/>
                  </a:cubicBezTo>
                  <a:cubicBezTo>
                    <a:pt x="548" y="3496"/>
                    <a:pt x="821" y="3526"/>
                    <a:pt x="1095" y="3526"/>
                  </a:cubicBezTo>
                  <a:cubicBezTo>
                    <a:pt x="1122" y="3527"/>
                    <a:pt x="1150" y="3527"/>
                    <a:pt x="1178" y="3527"/>
                  </a:cubicBezTo>
                  <a:cubicBezTo>
                    <a:pt x="2969" y="3527"/>
                    <a:pt x="4605" y="2560"/>
                    <a:pt x="5532" y="1034"/>
                  </a:cubicBezTo>
                  <a:cubicBezTo>
                    <a:pt x="5654" y="790"/>
                    <a:pt x="5776" y="547"/>
                    <a:pt x="5867" y="304"/>
                  </a:cubicBezTo>
                  <a:cubicBezTo>
                    <a:pt x="5897" y="213"/>
                    <a:pt x="5928" y="91"/>
                    <a:pt x="5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54400" y="2862025"/>
              <a:ext cx="618575" cy="83050"/>
            </a:xfrm>
            <a:custGeom>
              <a:avLst/>
              <a:gdLst/>
              <a:ahLst/>
              <a:cxnLst/>
              <a:rect l="l" t="t" r="r" b="b"/>
              <a:pathLst>
                <a:path w="24743" h="3322" extrusionOk="0">
                  <a:moveTo>
                    <a:pt x="24438" y="1"/>
                  </a:moveTo>
                  <a:cubicBezTo>
                    <a:pt x="24165" y="1"/>
                    <a:pt x="23891" y="92"/>
                    <a:pt x="23648" y="214"/>
                  </a:cubicBezTo>
                  <a:cubicBezTo>
                    <a:pt x="23253" y="457"/>
                    <a:pt x="22949" y="761"/>
                    <a:pt x="22675" y="1095"/>
                  </a:cubicBezTo>
                  <a:cubicBezTo>
                    <a:pt x="22341" y="1551"/>
                    <a:pt x="21916" y="1946"/>
                    <a:pt x="21460" y="2281"/>
                  </a:cubicBezTo>
                  <a:cubicBezTo>
                    <a:pt x="20882" y="2645"/>
                    <a:pt x="20213" y="2858"/>
                    <a:pt x="19545" y="2888"/>
                  </a:cubicBezTo>
                  <a:cubicBezTo>
                    <a:pt x="19455" y="2895"/>
                    <a:pt x="19366" y="2899"/>
                    <a:pt x="19276" y="2899"/>
                  </a:cubicBezTo>
                  <a:cubicBezTo>
                    <a:pt x="18577" y="2899"/>
                    <a:pt x="17888" y="2692"/>
                    <a:pt x="17295" y="2341"/>
                  </a:cubicBezTo>
                  <a:cubicBezTo>
                    <a:pt x="16596" y="1946"/>
                    <a:pt x="15988" y="1247"/>
                    <a:pt x="15107" y="852"/>
                  </a:cubicBezTo>
                  <a:cubicBezTo>
                    <a:pt x="14792" y="726"/>
                    <a:pt x="14463" y="658"/>
                    <a:pt x="14139" y="658"/>
                  </a:cubicBezTo>
                  <a:cubicBezTo>
                    <a:pt x="13994" y="658"/>
                    <a:pt x="13850" y="672"/>
                    <a:pt x="13709" y="700"/>
                  </a:cubicBezTo>
                  <a:cubicBezTo>
                    <a:pt x="13222" y="761"/>
                    <a:pt x="12736" y="913"/>
                    <a:pt x="12311" y="1156"/>
                  </a:cubicBezTo>
                  <a:cubicBezTo>
                    <a:pt x="11399" y="1612"/>
                    <a:pt x="10700" y="2220"/>
                    <a:pt x="9879" y="2645"/>
                  </a:cubicBezTo>
                  <a:cubicBezTo>
                    <a:pt x="9311" y="2963"/>
                    <a:pt x="8693" y="3128"/>
                    <a:pt x="8049" y="3128"/>
                  </a:cubicBezTo>
                  <a:cubicBezTo>
                    <a:pt x="7831" y="3128"/>
                    <a:pt x="7610" y="3109"/>
                    <a:pt x="7386" y="3071"/>
                  </a:cubicBezTo>
                  <a:cubicBezTo>
                    <a:pt x="6627" y="2949"/>
                    <a:pt x="5897" y="2585"/>
                    <a:pt x="5350" y="2007"/>
                  </a:cubicBezTo>
                  <a:cubicBezTo>
                    <a:pt x="4833" y="1521"/>
                    <a:pt x="4377" y="943"/>
                    <a:pt x="3800" y="639"/>
                  </a:cubicBezTo>
                  <a:cubicBezTo>
                    <a:pt x="3335" y="393"/>
                    <a:pt x="2820" y="270"/>
                    <a:pt x="2279" y="270"/>
                  </a:cubicBezTo>
                  <a:cubicBezTo>
                    <a:pt x="2219" y="270"/>
                    <a:pt x="2158" y="271"/>
                    <a:pt x="2098" y="274"/>
                  </a:cubicBezTo>
                  <a:cubicBezTo>
                    <a:pt x="1672" y="305"/>
                    <a:pt x="1247" y="426"/>
                    <a:pt x="851" y="639"/>
                  </a:cubicBezTo>
                  <a:cubicBezTo>
                    <a:pt x="608" y="761"/>
                    <a:pt x="365" y="913"/>
                    <a:pt x="183" y="1095"/>
                  </a:cubicBezTo>
                  <a:cubicBezTo>
                    <a:pt x="122" y="1186"/>
                    <a:pt x="61" y="1247"/>
                    <a:pt x="0" y="1338"/>
                  </a:cubicBezTo>
                  <a:cubicBezTo>
                    <a:pt x="61" y="1277"/>
                    <a:pt x="152" y="1217"/>
                    <a:pt x="213" y="1126"/>
                  </a:cubicBezTo>
                  <a:cubicBezTo>
                    <a:pt x="426" y="974"/>
                    <a:pt x="639" y="822"/>
                    <a:pt x="882" y="700"/>
                  </a:cubicBezTo>
                  <a:cubicBezTo>
                    <a:pt x="1277" y="518"/>
                    <a:pt x="1672" y="426"/>
                    <a:pt x="2098" y="396"/>
                  </a:cubicBezTo>
                  <a:cubicBezTo>
                    <a:pt x="2155" y="393"/>
                    <a:pt x="2213" y="391"/>
                    <a:pt x="2270" y="391"/>
                  </a:cubicBezTo>
                  <a:cubicBezTo>
                    <a:pt x="2784" y="391"/>
                    <a:pt x="3274" y="515"/>
                    <a:pt x="3739" y="761"/>
                  </a:cubicBezTo>
                  <a:cubicBezTo>
                    <a:pt x="4286" y="1065"/>
                    <a:pt x="4712" y="1612"/>
                    <a:pt x="5259" y="2159"/>
                  </a:cubicBezTo>
                  <a:cubicBezTo>
                    <a:pt x="5806" y="2736"/>
                    <a:pt x="6566" y="3132"/>
                    <a:pt x="7356" y="3253"/>
                  </a:cubicBezTo>
                  <a:cubicBezTo>
                    <a:pt x="7584" y="3299"/>
                    <a:pt x="7812" y="3322"/>
                    <a:pt x="8036" y="3322"/>
                  </a:cubicBezTo>
                  <a:cubicBezTo>
                    <a:pt x="8260" y="3322"/>
                    <a:pt x="8481" y="3299"/>
                    <a:pt x="8693" y="3253"/>
                  </a:cubicBezTo>
                  <a:cubicBezTo>
                    <a:pt x="9149" y="3192"/>
                    <a:pt x="9575" y="3040"/>
                    <a:pt x="9970" y="2797"/>
                  </a:cubicBezTo>
                  <a:cubicBezTo>
                    <a:pt x="10821" y="2372"/>
                    <a:pt x="11551" y="1794"/>
                    <a:pt x="12402" y="1338"/>
                  </a:cubicBezTo>
                  <a:cubicBezTo>
                    <a:pt x="12962" y="1058"/>
                    <a:pt x="13575" y="883"/>
                    <a:pt x="14163" y="883"/>
                  </a:cubicBezTo>
                  <a:cubicBezTo>
                    <a:pt x="14468" y="883"/>
                    <a:pt x="14766" y="930"/>
                    <a:pt x="15046" y="1034"/>
                  </a:cubicBezTo>
                  <a:cubicBezTo>
                    <a:pt x="15867" y="1369"/>
                    <a:pt x="16475" y="2068"/>
                    <a:pt x="17235" y="2524"/>
                  </a:cubicBezTo>
                  <a:cubicBezTo>
                    <a:pt x="17884" y="2891"/>
                    <a:pt x="18638" y="3074"/>
                    <a:pt x="19399" y="3074"/>
                  </a:cubicBezTo>
                  <a:cubicBezTo>
                    <a:pt x="19458" y="3074"/>
                    <a:pt x="19517" y="3073"/>
                    <a:pt x="19575" y="3071"/>
                  </a:cubicBezTo>
                  <a:cubicBezTo>
                    <a:pt x="20274" y="3010"/>
                    <a:pt x="20943" y="2797"/>
                    <a:pt x="21551" y="2402"/>
                  </a:cubicBezTo>
                  <a:cubicBezTo>
                    <a:pt x="22037" y="2068"/>
                    <a:pt x="22432" y="1673"/>
                    <a:pt x="22767" y="1186"/>
                  </a:cubicBezTo>
                  <a:cubicBezTo>
                    <a:pt x="23040" y="852"/>
                    <a:pt x="23344" y="548"/>
                    <a:pt x="23709" y="305"/>
                  </a:cubicBezTo>
                  <a:cubicBezTo>
                    <a:pt x="23922" y="153"/>
                    <a:pt x="24195" y="62"/>
                    <a:pt x="24469" y="62"/>
                  </a:cubicBezTo>
                  <a:lnTo>
                    <a:pt x="24742" y="62"/>
                  </a:lnTo>
                  <a:cubicBezTo>
                    <a:pt x="24651" y="31"/>
                    <a:pt x="24530" y="1"/>
                    <a:pt x="24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458500" y="2760750"/>
              <a:ext cx="449875" cy="89200"/>
            </a:xfrm>
            <a:custGeom>
              <a:avLst/>
              <a:gdLst/>
              <a:ahLst/>
              <a:cxnLst/>
              <a:rect l="l" t="t" r="r" b="b"/>
              <a:pathLst>
                <a:path w="17995" h="3568" extrusionOk="0">
                  <a:moveTo>
                    <a:pt x="2008" y="1"/>
                  </a:moveTo>
                  <a:cubicBezTo>
                    <a:pt x="1563" y="1"/>
                    <a:pt x="1119" y="69"/>
                    <a:pt x="700" y="222"/>
                  </a:cubicBezTo>
                  <a:cubicBezTo>
                    <a:pt x="487" y="283"/>
                    <a:pt x="335" y="344"/>
                    <a:pt x="152" y="465"/>
                  </a:cubicBezTo>
                  <a:cubicBezTo>
                    <a:pt x="92" y="465"/>
                    <a:pt x="31" y="526"/>
                    <a:pt x="1" y="556"/>
                  </a:cubicBezTo>
                  <a:cubicBezTo>
                    <a:pt x="1" y="559"/>
                    <a:pt x="2" y="560"/>
                    <a:pt x="6" y="560"/>
                  </a:cubicBezTo>
                  <a:cubicBezTo>
                    <a:pt x="44" y="560"/>
                    <a:pt x="283" y="422"/>
                    <a:pt x="700" y="283"/>
                  </a:cubicBezTo>
                  <a:cubicBezTo>
                    <a:pt x="1101" y="173"/>
                    <a:pt x="1524" y="119"/>
                    <a:pt x="1949" y="119"/>
                  </a:cubicBezTo>
                  <a:cubicBezTo>
                    <a:pt x="2233" y="119"/>
                    <a:pt x="2517" y="143"/>
                    <a:pt x="2797" y="192"/>
                  </a:cubicBezTo>
                  <a:cubicBezTo>
                    <a:pt x="3253" y="283"/>
                    <a:pt x="3709" y="404"/>
                    <a:pt x="4165" y="587"/>
                  </a:cubicBezTo>
                  <a:cubicBezTo>
                    <a:pt x="4681" y="830"/>
                    <a:pt x="5168" y="1073"/>
                    <a:pt x="5654" y="1347"/>
                  </a:cubicBezTo>
                  <a:cubicBezTo>
                    <a:pt x="6657" y="1955"/>
                    <a:pt x="7721" y="2714"/>
                    <a:pt x="9028" y="3201"/>
                  </a:cubicBezTo>
                  <a:cubicBezTo>
                    <a:pt x="9696" y="3445"/>
                    <a:pt x="10389" y="3567"/>
                    <a:pt x="11086" y="3567"/>
                  </a:cubicBezTo>
                  <a:cubicBezTo>
                    <a:pt x="11690" y="3567"/>
                    <a:pt x="12296" y="3475"/>
                    <a:pt x="12888" y="3292"/>
                  </a:cubicBezTo>
                  <a:cubicBezTo>
                    <a:pt x="13405" y="3110"/>
                    <a:pt x="13922" y="2866"/>
                    <a:pt x="14408" y="2532"/>
                  </a:cubicBezTo>
                  <a:cubicBezTo>
                    <a:pt x="14803" y="2259"/>
                    <a:pt x="15168" y="1924"/>
                    <a:pt x="15533" y="1590"/>
                  </a:cubicBezTo>
                  <a:cubicBezTo>
                    <a:pt x="15837" y="1316"/>
                    <a:pt x="16141" y="1073"/>
                    <a:pt x="16475" y="830"/>
                  </a:cubicBezTo>
                  <a:cubicBezTo>
                    <a:pt x="16718" y="648"/>
                    <a:pt x="16961" y="526"/>
                    <a:pt x="17265" y="404"/>
                  </a:cubicBezTo>
                  <a:cubicBezTo>
                    <a:pt x="17478" y="313"/>
                    <a:pt x="17752" y="222"/>
                    <a:pt x="17995" y="192"/>
                  </a:cubicBezTo>
                  <a:cubicBezTo>
                    <a:pt x="17964" y="176"/>
                    <a:pt x="17926" y="169"/>
                    <a:pt x="17888" y="169"/>
                  </a:cubicBezTo>
                  <a:cubicBezTo>
                    <a:pt x="17850" y="169"/>
                    <a:pt x="17812" y="176"/>
                    <a:pt x="17782" y="192"/>
                  </a:cubicBezTo>
                  <a:cubicBezTo>
                    <a:pt x="17600" y="192"/>
                    <a:pt x="17387" y="252"/>
                    <a:pt x="17204" y="313"/>
                  </a:cubicBezTo>
                  <a:cubicBezTo>
                    <a:pt x="16931" y="435"/>
                    <a:pt x="16657" y="556"/>
                    <a:pt x="16414" y="739"/>
                  </a:cubicBezTo>
                  <a:cubicBezTo>
                    <a:pt x="16049" y="952"/>
                    <a:pt x="15745" y="1225"/>
                    <a:pt x="15442" y="1499"/>
                  </a:cubicBezTo>
                  <a:cubicBezTo>
                    <a:pt x="15077" y="1803"/>
                    <a:pt x="14682" y="2107"/>
                    <a:pt x="14286" y="2411"/>
                  </a:cubicBezTo>
                  <a:cubicBezTo>
                    <a:pt x="13831" y="2714"/>
                    <a:pt x="13344" y="2958"/>
                    <a:pt x="12797" y="3110"/>
                  </a:cubicBezTo>
                  <a:cubicBezTo>
                    <a:pt x="12220" y="3292"/>
                    <a:pt x="11612" y="3383"/>
                    <a:pt x="11004" y="3383"/>
                  </a:cubicBezTo>
                  <a:cubicBezTo>
                    <a:pt x="10365" y="3353"/>
                    <a:pt x="9727" y="3231"/>
                    <a:pt x="9119" y="3018"/>
                  </a:cubicBezTo>
                  <a:cubicBezTo>
                    <a:pt x="7843" y="2562"/>
                    <a:pt x="6779" y="1772"/>
                    <a:pt x="5745" y="1195"/>
                  </a:cubicBezTo>
                  <a:cubicBezTo>
                    <a:pt x="5259" y="891"/>
                    <a:pt x="4742" y="648"/>
                    <a:pt x="4226" y="435"/>
                  </a:cubicBezTo>
                  <a:cubicBezTo>
                    <a:pt x="3770" y="252"/>
                    <a:pt x="3283" y="131"/>
                    <a:pt x="2797" y="70"/>
                  </a:cubicBezTo>
                  <a:cubicBezTo>
                    <a:pt x="2537" y="25"/>
                    <a:pt x="227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527650" y="2703750"/>
              <a:ext cx="119325" cy="21525"/>
            </a:xfrm>
            <a:custGeom>
              <a:avLst/>
              <a:gdLst/>
              <a:ahLst/>
              <a:cxnLst/>
              <a:rect l="l" t="t" r="r" b="b"/>
              <a:pathLst>
                <a:path w="4773" h="861" extrusionOk="0">
                  <a:moveTo>
                    <a:pt x="1782" y="0"/>
                  </a:moveTo>
                  <a:cubicBezTo>
                    <a:pt x="1413" y="0"/>
                    <a:pt x="1041" y="34"/>
                    <a:pt x="669" y="101"/>
                  </a:cubicBezTo>
                  <a:cubicBezTo>
                    <a:pt x="456" y="131"/>
                    <a:pt x="213" y="222"/>
                    <a:pt x="1" y="344"/>
                  </a:cubicBezTo>
                  <a:cubicBezTo>
                    <a:pt x="244" y="314"/>
                    <a:pt x="487" y="283"/>
                    <a:pt x="700" y="253"/>
                  </a:cubicBezTo>
                  <a:cubicBezTo>
                    <a:pt x="988" y="222"/>
                    <a:pt x="1277" y="207"/>
                    <a:pt x="1562" y="207"/>
                  </a:cubicBezTo>
                  <a:cubicBezTo>
                    <a:pt x="1847" y="207"/>
                    <a:pt x="2128" y="222"/>
                    <a:pt x="2402" y="253"/>
                  </a:cubicBezTo>
                  <a:cubicBezTo>
                    <a:pt x="2979" y="314"/>
                    <a:pt x="3526" y="435"/>
                    <a:pt x="4074" y="618"/>
                  </a:cubicBezTo>
                  <a:cubicBezTo>
                    <a:pt x="4286" y="739"/>
                    <a:pt x="4529" y="800"/>
                    <a:pt x="4742" y="861"/>
                  </a:cubicBezTo>
                  <a:cubicBezTo>
                    <a:pt x="4773" y="861"/>
                    <a:pt x="4712" y="800"/>
                    <a:pt x="4590" y="739"/>
                  </a:cubicBezTo>
                  <a:cubicBezTo>
                    <a:pt x="4438" y="648"/>
                    <a:pt x="4286" y="557"/>
                    <a:pt x="4134" y="496"/>
                  </a:cubicBezTo>
                  <a:cubicBezTo>
                    <a:pt x="3383" y="162"/>
                    <a:pt x="2589" y="0"/>
                    <a:pt x="1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801200" y="2712325"/>
              <a:ext cx="66900" cy="23600"/>
            </a:xfrm>
            <a:custGeom>
              <a:avLst/>
              <a:gdLst/>
              <a:ahLst/>
              <a:cxnLst/>
              <a:rect l="l" t="t" r="r" b="b"/>
              <a:pathLst>
                <a:path w="2676" h="944" extrusionOk="0">
                  <a:moveTo>
                    <a:pt x="2645" y="1"/>
                  </a:moveTo>
                  <a:lnTo>
                    <a:pt x="2645" y="1"/>
                  </a:lnTo>
                  <a:cubicBezTo>
                    <a:pt x="2250" y="244"/>
                    <a:pt x="1825" y="426"/>
                    <a:pt x="1369" y="609"/>
                  </a:cubicBezTo>
                  <a:cubicBezTo>
                    <a:pt x="913" y="730"/>
                    <a:pt x="457" y="791"/>
                    <a:pt x="1" y="852"/>
                  </a:cubicBezTo>
                  <a:cubicBezTo>
                    <a:pt x="1" y="882"/>
                    <a:pt x="153" y="943"/>
                    <a:pt x="427" y="943"/>
                  </a:cubicBezTo>
                  <a:cubicBezTo>
                    <a:pt x="761" y="943"/>
                    <a:pt x="1095" y="913"/>
                    <a:pt x="1430" y="791"/>
                  </a:cubicBezTo>
                  <a:cubicBezTo>
                    <a:pt x="1764" y="700"/>
                    <a:pt x="2098" y="518"/>
                    <a:pt x="2372" y="305"/>
                  </a:cubicBezTo>
                  <a:cubicBezTo>
                    <a:pt x="2585" y="153"/>
                    <a:pt x="2676" y="3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547400" y="2980575"/>
              <a:ext cx="462050" cy="52875"/>
            </a:xfrm>
            <a:custGeom>
              <a:avLst/>
              <a:gdLst/>
              <a:ahLst/>
              <a:cxnLst/>
              <a:rect l="l" t="t" r="r" b="b"/>
              <a:pathLst>
                <a:path w="18482" h="2115" extrusionOk="0">
                  <a:moveTo>
                    <a:pt x="18481" y="1"/>
                  </a:moveTo>
                  <a:lnTo>
                    <a:pt x="18481" y="1"/>
                  </a:lnTo>
                  <a:cubicBezTo>
                    <a:pt x="18269" y="122"/>
                    <a:pt x="18056" y="244"/>
                    <a:pt x="17843" y="365"/>
                  </a:cubicBezTo>
                  <a:cubicBezTo>
                    <a:pt x="17424" y="505"/>
                    <a:pt x="16978" y="579"/>
                    <a:pt x="16532" y="579"/>
                  </a:cubicBezTo>
                  <a:cubicBezTo>
                    <a:pt x="16299" y="579"/>
                    <a:pt x="16066" y="559"/>
                    <a:pt x="15837" y="517"/>
                  </a:cubicBezTo>
                  <a:cubicBezTo>
                    <a:pt x="15411" y="457"/>
                    <a:pt x="14955" y="335"/>
                    <a:pt x="14469" y="244"/>
                  </a:cubicBezTo>
                  <a:cubicBezTo>
                    <a:pt x="13922" y="122"/>
                    <a:pt x="13375" y="92"/>
                    <a:pt x="12828" y="92"/>
                  </a:cubicBezTo>
                  <a:cubicBezTo>
                    <a:pt x="11551" y="122"/>
                    <a:pt x="10335" y="365"/>
                    <a:pt x="9120" y="760"/>
                  </a:cubicBezTo>
                  <a:cubicBezTo>
                    <a:pt x="7964" y="1156"/>
                    <a:pt x="6749" y="1490"/>
                    <a:pt x="5533" y="1764"/>
                  </a:cubicBezTo>
                  <a:cubicBezTo>
                    <a:pt x="4965" y="1888"/>
                    <a:pt x="4377" y="1950"/>
                    <a:pt x="3793" y="1950"/>
                  </a:cubicBezTo>
                  <a:cubicBezTo>
                    <a:pt x="3375" y="1950"/>
                    <a:pt x="2959" y="1918"/>
                    <a:pt x="2554" y="1855"/>
                  </a:cubicBezTo>
                  <a:cubicBezTo>
                    <a:pt x="1855" y="1733"/>
                    <a:pt x="1217" y="1520"/>
                    <a:pt x="639" y="1156"/>
                  </a:cubicBezTo>
                  <a:cubicBezTo>
                    <a:pt x="487" y="1064"/>
                    <a:pt x="335" y="973"/>
                    <a:pt x="183" y="852"/>
                  </a:cubicBezTo>
                  <a:cubicBezTo>
                    <a:pt x="122" y="821"/>
                    <a:pt x="62" y="760"/>
                    <a:pt x="31" y="730"/>
                  </a:cubicBezTo>
                  <a:lnTo>
                    <a:pt x="31" y="730"/>
                  </a:lnTo>
                  <a:cubicBezTo>
                    <a:pt x="1" y="760"/>
                    <a:pt x="62" y="791"/>
                    <a:pt x="153" y="882"/>
                  </a:cubicBezTo>
                  <a:cubicBezTo>
                    <a:pt x="305" y="1004"/>
                    <a:pt x="426" y="1125"/>
                    <a:pt x="609" y="1247"/>
                  </a:cubicBezTo>
                  <a:cubicBezTo>
                    <a:pt x="1186" y="1612"/>
                    <a:pt x="1825" y="1855"/>
                    <a:pt x="2493" y="2007"/>
                  </a:cubicBezTo>
                  <a:cubicBezTo>
                    <a:pt x="2967" y="2076"/>
                    <a:pt x="3440" y="2114"/>
                    <a:pt x="3910" y="2114"/>
                  </a:cubicBezTo>
                  <a:cubicBezTo>
                    <a:pt x="4467" y="2114"/>
                    <a:pt x="5020" y="2061"/>
                    <a:pt x="5563" y="1946"/>
                  </a:cubicBezTo>
                  <a:cubicBezTo>
                    <a:pt x="6779" y="1672"/>
                    <a:pt x="7995" y="1338"/>
                    <a:pt x="9180" y="943"/>
                  </a:cubicBezTo>
                  <a:cubicBezTo>
                    <a:pt x="10335" y="548"/>
                    <a:pt x="11582" y="335"/>
                    <a:pt x="12797" y="274"/>
                  </a:cubicBezTo>
                  <a:cubicBezTo>
                    <a:pt x="12891" y="269"/>
                    <a:pt x="12985" y="266"/>
                    <a:pt x="13079" y="266"/>
                  </a:cubicBezTo>
                  <a:cubicBezTo>
                    <a:pt x="13531" y="266"/>
                    <a:pt x="13980" y="325"/>
                    <a:pt x="14408" y="426"/>
                  </a:cubicBezTo>
                  <a:cubicBezTo>
                    <a:pt x="14925" y="487"/>
                    <a:pt x="15381" y="608"/>
                    <a:pt x="15807" y="669"/>
                  </a:cubicBezTo>
                  <a:cubicBezTo>
                    <a:pt x="16011" y="705"/>
                    <a:pt x="16215" y="722"/>
                    <a:pt x="16418" y="722"/>
                  </a:cubicBezTo>
                  <a:cubicBezTo>
                    <a:pt x="16911" y="722"/>
                    <a:pt x="17400" y="620"/>
                    <a:pt x="17873" y="426"/>
                  </a:cubicBezTo>
                  <a:cubicBezTo>
                    <a:pt x="18025" y="365"/>
                    <a:pt x="18208" y="244"/>
                    <a:pt x="18329" y="122"/>
                  </a:cubicBezTo>
                  <a:cubicBezTo>
                    <a:pt x="18390" y="92"/>
                    <a:pt x="18451" y="31"/>
                    <a:pt x="18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500300" y="2875700"/>
              <a:ext cx="129200" cy="158100"/>
            </a:xfrm>
            <a:custGeom>
              <a:avLst/>
              <a:gdLst/>
              <a:ahLst/>
              <a:cxnLst/>
              <a:rect l="l" t="t" r="r" b="b"/>
              <a:pathLst>
                <a:path w="5168" h="6324" extrusionOk="0">
                  <a:moveTo>
                    <a:pt x="5168" y="1"/>
                  </a:moveTo>
                  <a:lnTo>
                    <a:pt x="5168" y="1"/>
                  </a:lnTo>
                  <a:cubicBezTo>
                    <a:pt x="4864" y="244"/>
                    <a:pt x="4560" y="548"/>
                    <a:pt x="4286" y="852"/>
                  </a:cubicBezTo>
                  <a:cubicBezTo>
                    <a:pt x="3800" y="1369"/>
                    <a:pt x="3101" y="2129"/>
                    <a:pt x="2402" y="3010"/>
                  </a:cubicBezTo>
                  <a:cubicBezTo>
                    <a:pt x="1702" y="3892"/>
                    <a:pt x="1064" y="4712"/>
                    <a:pt x="639" y="5320"/>
                  </a:cubicBezTo>
                  <a:cubicBezTo>
                    <a:pt x="395" y="5624"/>
                    <a:pt x="183" y="5959"/>
                    <a:pt x="0" y="6323"/>
                  </a:cubicBezTo>
                  <a:cubicBezTo>
                    <a:pt x="274" y="6019"/>
                    <a:pt x="517" y="5715"/>
                    <a:pt x="760" y="5411"/>
                  </a:cubicBezTo>
                  <a:cubicBezTo>
                    <a:pt x="1216" y="4834"/>
                    <a:pt x="1824" y="4013"/>
                    <a:pt x="2554" y="3132"/>
                  </a:cubicBezTo>
                  <a:cubicBezTo>
                    <a:pt x="3253" y="2281"/>
                    <a:pt x="3921" y="1490"/>
                    <a:pt x="4408" y="943"/>
                  </a:cubicBezTo>
                  <a:cubicBezTo>
                    <a:pt x="4681" y="639"/>
                    <a:pt x="4924" y="335"/>
                    <a:pt x="5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853650" y="2846825"/>
              <a:ext cx="65375" cy="209775"/>
            </a:xfrm>
            <a:custGeom>
              <a:avLst/>
              <a:gdLst/>
              <a:ahLst/>
              <a:cxnLst/>
              <a:rect l="l" t="t" r="r" b="b"/>
              <a:pathLst>
                <a:path w="2615" h="8391" extrusionOk="0">
                  <a:moveTo>
                    <a:pt x="0" y="1"/>
                  </a:moveTo>
                  <a:cubicBezTo>
                    <a:pt x="0" y="123"/>
                    <a:pt x="0" y="244"/>
                    <a:pt x="0" y="366"/>
                  </a:cubicBezTo>
                  <a:cubicBezTo>
                    <a:pt x="61" y="700"/>
                    <a:pt x="183" y="1034"/>
                    <a:pt x="335" y="1338"/>
                  </a:cubicBezTo>
                  <a:cubicBezTo>
                    <a:pt x="608" y="1794"/>
                    <a:pt x="882" y="2220"/>
                    <a:pt x="1186" y="2615"/>
                  </a:cubicBezTo>
                  <a:cubicBezTo>
                    <a:pt x="1581" y="3101"/>
                    <a:pt x="1885" y="3618"/>
                    <a:pt x="2158" y="4165"/>
                  </a:cubicBezTo>
                  <a:cubicBezTo>
                    <a:pt x="2280" y="4439"/>
                    <a:pt x="2371" y="4743"/>
                    <a:pt x="2402" y="5077"/>
                  </a:cubicBezTo>
                  <a:cubicBezTo>
                    <a:pt x="2402" y="5351"/>
                    <a:pt x="2371" y="5624"/>
                    <a:pt x="2310" y="5928"/>
                  </a:cubicBezTo>
                  <a:cubicBezTo>
                    <a:pt x="2158" y="6384"/>
                    <a:pt x="1946" y="6840"/>
                    <a:pt x="1672" y="7266"/>
                  </a:cubicBezTo>
                  <a:cubicBezTo>
                    <a:pt x="1186" y="7965"/>
                    <a:pt x="821" y="8360"/>
                    <a:pt x="851" y="8390"/>
                  </a:cubicBezTo>
                  <a:cubicBezTo>
                    <a:pt x="973" y="8329"/>
                    <a:pt x="1064" y="8238"/>
                    <a:pt x="1125" y="8147"/>
                  </a:cubicBezTo>
                  <a:cubicBezTo>
                    <a:pt x="1368" y="7873"/>
                    <a:pt x="1581" y="7630"/>
                    <a:pt x="1794" y="7357"/>
                  </a:cubicBezTo>
                  <a:cubicBezTo>
                    <a:pt x="2098" y="6931"/>
                    <a:pt x="2341" y="6475"/>
                    <a:pt x="2493" y="5989"/>
                  </a:cubicBezTo>
                  <a:cubicBezTo>
                    <a:pt x="2584" y="5685"/>
                    <a:pt x="2614" y="5381"/>
                    <a:pt x="2584" y="5077"/>
                  </a:cubicBezTo>
                  <a:cubicBezTo>
                    <a:pt x="2554" y="4743"/>
                    <a:pt x="2493" y="4408"/>
                    <a:pt x="2341" y="4104"/>
                  </a:cubicBezTo>
                  <a:cubicBezTo>
                    <a:pt x="2067" y="3527"/>
                    <a:pt x="1733" y="3010"/>
                    <a:pt x="1338" y="2524"/>
                  </a:cubicBezTo>
                  <a:cubicBezTo>
                    <a:pt x="1034" y="2129"/>
                    <a:pt x="730" y="1734"/>
                    <a:pt x="487" y="1308"/>
                  </a:cubicBezTo>
                  <a:cubicBezTo>
                    <a:pt x="304" y="1004"/>
                    <a:pt x="183" y="700"/>
                    <a:pt x="91" y="366"/>
                  </a:cubicBezTo>
                  <a:cubicBezTo>
                    <a:pt x="91" y="244"/>
                    <a:pt x="61" y="12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639350" y="2688625"/>
              <a:ext cx="166450" cy="141150"/>
            </a:xfrm>
            <a:custGeom>
              <a:avLst/>
              <a:gdLst/>
              <a:ahLst/>
              <a:cxnLst/>
              <a:rect l="l" t="t" r="r" b="b"/>
              <a:pathLst>
                <a:path w="6658" h="5646" extrusionOk="0">
                  <a:moveTo>
                    <a:pt x="6656" y="1"/>
                  </a:moveTo>
                  <a:cubicBezTo>
                    <a:pt x="6649" y="1"/>
                    <a:pt x="6623" y="80"/>
                    <a:pt x="6597" y="159"/>
                  </a:cubicBezTo>
                  <a:cubicBezTo>
                    <a:pt x="6597" y="250"/>
                    <a:pt x="6566" y="402"/>
                    <a:pt x="6536" y="584"/>
                  </a:cubicBezTo>
                  <a:cubicBezTo>
                    <a:pt x="6475" y="949"/>
                    <a:pt x="6475" y="1466"/>
                    <a:pt x="6445" y="2134"/>
                  </a:cubicBezTo>
                  <a:cubicBezTo>
                    <a:pt x="6445" y="2864"/>
                    <a:pt x="6262" y="3624"/>
                    <a:pt x="5928" y="4292"/>
                  </a:cubicBezTo>
                  <a:cubicBezTo>
                    <a:pt x="5715" y="4688"/>
                    <a:pt x="5411" y="4992"/>
                    <a:pt x="5016" y="5204"/>
                  </a:cubicBezTo>
                  <a:cubicBezTo>
                    <a:pt x="4670" y="5391"/>
                    <a:pt x="4255" y="5484"/>
                    <a:pt x="3851" y="5484"/>
                  </a:cubicBezTo>
                  <a:cubicBezTo>
                    <a:pt x="3793" y="5484"/>
                    <a:pt x="3736" y="5482"/>
                    <a:pt x="3679" y="5478"/>
                  </a:cubicBezTo>
                  <a:cubicBezTo>
                    <a:pt x="2767" y="5356"/>
                    <a:pt x="1916" y="4870"/>
                    <a:pt x="1399" y="4110"/>
                  </a:cubicBezTo>
                  <a:cubicBezTo>
                    <a:pt x="943" y="3502"/>
                    <a:pt x="639" y="2803"/>
                    <a:pt x="457" y="2074"/>
                  </a:cubicBezTo>
                  <a:cubicBezTo>
                    <a:pt x="274" y="1435"/>
                    <a:pt x="183" y="919"/>
                    <a:pt x="122" y="554"/>
                  </a:cubicBezTo>
                  <a:cubicBezTo>
                    <a:pt x="122" y="371"/>
                    <a:pt x="61" y="189"/>
                    <a:pt x="31" y="7"/>
                  </a:cubicBezTo>
                  <a:lnTo>
                    <a:pt x="31" y="7"/>
                  </a:lnTo>
                  <a:cubicBezTo>
                    <a:pt x="1" y="189"/>
                    <a:pt x="31" y="371"/>
                    <a:pt x="61" y="584"/>
                  </a:cubicBezTo>
                  <a:cubicBezTo>
                    <a:pt x="122" y="1071"/>
                    <a:pt x="183" y="1587"/>
                    <a:pt x="305" y="2104"/>
                  </a:cubicBezTo>
                  <a:cubicBezTo>
                    <a:pt x="487" y="2833"/>
                    <a:pt x="791" y="3563"/>
                    <a:pt x="1247" y="4201"/>
                  </a:cubicBezTo>
                  <a:cubicBezTo>
                    <a:pt x="1520" y="4566"/>
                    <a:pt x="1855" y="4900"/>
                    <a:pt x="2250" y="5144"/>
                  </a:cubicBezTo>
                  <a:cubicBezTo>
                    <a:pt x="2676" y="5417"/>
                    <a:pt x="3162" y="5599"/>
                    <a:pt x="3648" y="5630"/>
                  </a:cubicBezTo>
                  <a:cubicBezTo>
                    <a:pt x="3738" y="5640"/>
                    <a:pt x="3827" y="5646"/>
                    <a:pt x="3916" y="5646"/>
                  </a:cubicBezTo>
                  <a:cubicBezTo>
                    <a:pt x="4333" y="5646"/>
                    <a:pt x="4731" y="5532"/>
                    <a:pt x="5107" y="5356"/>
                  </a:cubicBezTo>
                  <a:cubicBezTo>
                    <a:pt x="5533" y="5113"/>
                    <a:pt x="5867" y="4779"/>
                    <a:pt x="6080" y="4353"/>
                  </a:cubicBezTo>
                  <a:cubicBezTo>
                    <a:pt x="6414" y="3654"/>
                    <a:pt x="6597" y="2864"/>
                    <a:pt x="6566" y="2104"/>
                  </a:cubicBezTo>
                  <a:cubicBezTo>
                    <a:pt x="6597" y="1435"/>
                    <a:pt x="6566" y="919"/>
                    <a:pt x="6597" y="554"/>
                  </a:cubicBezTo>
                  <a:cubicBezTo>
                    <a:pt x="6657" y="189"/>
                    <a:pt x="6657" y="7"/>
                    <a:pt x="6657" y="7"/>
                  </a:cubicBezTo>
                  <a:cubicBezTo>
                    <a:pt x="6657" y="3"/>
                    <a:pt x="6657" y="1"/>
                    <a:pt x="6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952400" y="3006350"/>
              <a:ext cx="1268300" cy="658150"/>
            </a:xfrm>
            <a:custGeom>
              <a:avLst/>
              <a:gdLst/>
              <a:ahLst/>
              <a:cxnLst/>
              <a:rect l="l" t="t" r="r" b="b"/>
              <a:pathLst>
                <a:path w="50732" h="26326" extrusionOk="0">
                  <a:moveTo>
                    <a:pt x="3106" y="0"/>
                  </a:moveTo>
                  <a:cubicBezTo>
                    <a:pt x="1882" y="0"/>
                    <a:pt x="881" y="924"/>
                    <a:pt x="822" y="2161"/>
                  </a:cubicBezTo>
                  <a:lnTo>
                    <a:pt x="62" y="17754"/>
                  </a:lnTo>
                  <a:cubicBezTo>
                    <a:pt x="1" y="19031"/>
                    <a:pt x="1004" y="20095"/>
                    <a:pt x="2250" y="20155"/>
                  </a:cubicBezTo>
                  <a:lnTo>
                    <a:pt x="41339" y="22009"/>
                  </a:lnTo>
                  <a:lnTo>
                    <a:pt x="45382" y="26326"/>
                  </a:lnTo>
                  <a:lnTo>
                    <a:pt x="45686" y="22222"/>
                  </a:lnTo>
                  <a:lnTo>
                    <a:pt x="47540" y="22313"/>
                  </a:lnTo>
                  <a:cubicBezTo>
                    <a:pt x="47578" y="22315"/>
                    <a:pt x="47616" y="22316"/>
                    <a:pt x="47653" y="22316"/>
                  </a:cubicBezTo>
                  <a:cubicBezTo>
                    <a:pt x="48879" y="22316"/>
                    <a:pt x="49882" y="21364"/>
                    <a:pt x="49941" y="20125"/>
                  </a:cubicBezTo>
                  <a:lnTo>
                    <a:pt x="50671" y="4532"/>
                  </a:lnTo>
                  <a:cubicBezTo>
                    <a:pt x="50731" y="3255"/>
                    <a:pt x="49759" y="2192"/>
                    <a:pt x="48513" y="2131"/>
                  </a:cubicBezTo>
                  <a:lnTo>
                    <a:pt x="3223" y="3"/>
                  </a:lnTo>
                  <a:cubicBezTo>
                    <a:pt x="3184" y="1"/>
                    <a:pt x="3145" y="0"/>
                    <a:pt x="31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475975" y="3194875"/>
              <a:ext cx="601850" cy="63075"/>
            </a:xfrm>
            <a:custGeom>
              <a:avLst/>
              <a:gdLst/>
              <a:ahLst/>
              <a:cxnLst/>
              <a:rect l="l" t="t" r="r" b="b"/>
              <a:pathLst>
                <a:path w="24074" h="2523" extrusionOk="0">
                  <a:moveTo>
                    <a:pt x="61" y="0"/>
                  </a:moveTo>
                  <a:lnTo>
                    <a:pt x="1" y="1338"/>
                  </a:lnTo>
                  <a:lnTo>
                    <a:pt x="24013" y="2523"/>
                  </a:lnTo>
                  <a:lnTo>
                    <a:pt x="24074" y="1216"/>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476725" y="3273900"/>
              <a:ext cx="601875" cy="61575"/>
            </a:xfrm>
            <a:custGeom>
              <a:avLst/>
              <a:gdLst/>
              <a:ahLst/>
              <a:cxnLst/>
              <a:rect l="l" t="t" r="r" b="b"/>
              <a:pathLst>
                <a:path w="24075" h="2463" extrusionOk="0">
                  <a:moveTo>
                    <a:pt x="62" y="0"/>
                  </a:moveTo>
                  <a:lnTo>
                    <a:pt x="1" y="1338"/>
                  </a:lnTo>
                  <a:lnTo>
                    <a:pt x="23983" y="2462"/>
                  </a:lnTo>
                  <a:lnTo>
                    <a:pt x="24074" y="1155"/>
                  </a:lnTo>
                  <a:lnTo>
                    <a:pt x="6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472950" y="3356725"/>
              <a:ext cx="298650" cy="47125"/>
            </a:xfrm>
            <a:custGeom>
              <a:avLst/>
              <a:gdLst/>
              <a:ahLst/>
              <a:cxnLst/>
              <a:rect l="l" t="t" r="r" b="b"/>
              <a:pathLst>
                <a:path w="11946" h="1885" extrusionOk="0">
                  <a:moveTo>
                    <a:pt x="61" y="0"/>
                  </a:moveTo>
                  <a:lnTo>
                    <a:pt x="0" y="1338"/>
                  </a:lnTo>
                  <a:lnTo>
                    <a:pt x="11885" y="1885"/>
                  </a:lnTo>
                  <a:lnTo>
                    <a:pt x="11946" y="578"/>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989650" y="3069125"/>
              <a:ext cx="436950" cy="395900"/>
            </a:xfrm>
            <a:custGeom>
              <a:avLst/>
              <a:gdLst/>
              <a:ahLst/>
              <a:cxnLst/>
              <a:rect l="l" t="t" r="r" b="b"/>
              <a:pathLst>
                <a:path w="17478" h="15836" extrusionOk="0">
                  <a:moveTo>
                    <a:pt x="8720" y="0"/>
                  </a:moveTo>
                  <a:cubicBezTo>
                    <a:pt x="8099" y="0"/>
                    <a:pt x="7469" y="74"/>
                    <a:pt x="6839" y="228"/>
                  </a:cubicBezTo>
                  <a:cubicBezTo>
                    <a:pt x="2584" y="1291"/>
                    <a:pt x="0" y="5577"/>
                    <a:pt x="1064" y="9833"/>
                  </a:cubicBezTo>
                  <a:cubicBezTo>
                    <a:pt x="1944" y="13428"/>
                    <a:pt x="5179" y="15835"/>
                    <a:pt x="8747" y="15835"/>
                  </a:cubicBezTo>
                  <a:cubicBezTo>
                    <a:pt x="9371" y="15835"/>
                    <a:pt x="10005" y="15762"/>
                    <a:pt x="10639" y="15608"/>
                  </a:cubicBezTo>
                  <a:cubicBezTo>
                    <a:pt x="14864" y="14544"/>
                    <a:pt x="17478" y="10258"/>
                    <a:pt x="16414" y="6003"/>
                  </a:cubicBezTo>
                  <a:cubicBezTo>
                    <a:pt x="15509" y="2407"/>
                    <a:pt x="12269" y="0"/>
                    <a:pt x="872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081600" y="3196825"/>
              <a:ext cx="224950" cy="268575"/>
            </a:xfrm>
            <a:custGeom>
              <a:avLst/>
              <a:gdLst/>
              <a:ahLst/>
              <a:cxnLst/>
              <a:rect l="l" t="t" r="r" b="b"/>
              <a:pathLst>
                <a:path w="8998" h="10743" extrusionOk="0">
                  <a:moveTo>
                    <a:pt x="5194" y="2624"/>
                  </a:moveTo>
                  <a:cubicBezTo>
                    <a:pt x="5364" y="2624"/>
                    <a:pt x="5530" y="2686"/>
                    <a:pt x="5654" y="2810"/>
                  </a:cubicBezTo>
                  <a:cubicBezTo>
                    <a:pt x="5715" y="2901"/>
                    <a:pt x="5745" y="2962"/>
                    <a:pt x="5715" y="2962"/>
                  </a:cubicBezTo>
                  <a:cubicBezTo>
                    <a:pt x="5715" y="2964"/>
                    <a:pt x="5713" y="2966"/>
                    <a:pt x="5710" y="2966"/>
                  </a:cubicBezTo>
                  <a:cubicBezTo>
                    <a:pt x="5676" y="2966"/>
                    <a:pt x="5477" y="2837"/>
                    <a:pt x="5228" y="2810"/>
                  </a:cubicBezTo>
                  <a:cubicBezTo>
                    <a:pt x="5197" y="2806"/>
                    <a:pt x="5167" y="2805"/>
                    <a:pt x="5137" y="2805"/>
                  </a:cubicBezTo>
                  <a:cubicBezTo>
                    <a:pt x="4961" y="2805"/>
                    <a:pt x="4820" y="2857"/>
                    <a:pt x="4752" y="2857"/>
                  </a:cubicBezTo>
                  <a:cubicBezTo>
                    <a:pt x="4732" y="2857"/>
                    <a:pt x="4718" y="2853"/>
                    <a:pt x="4712" y="2840"/>
                  </a:cubicBezTo>
                  <a:cubicBezTo>
                    <a:pt x="4712" y="2840"/>
                    <a:pt x="4742" y="2779"/>
                    <a:pt x="4833" y="2719"/>
                  </a:cubicBezTo>
                  <a:cubicBezTo>
                    <a:pt x="4947" y="2655"/>
                    <a:pt x="5072" y="2624"/>
                    <a:pt x="5194" y="2624"/>
                  </a:cubicBezTo>
                  <a:close/>
                  <a:moveTo>
                    <a:pt x="8194" y="2715"/>
                  </a:moveTo>
                  <a:cubicBezTo>
                    <a:pt x="8359" y="2715"/>
                    <a:pt x="8521" y="2777"/>
                    <a:pt x="8663" y="2901"/>
                  </a:cubicBezTo>
                  <a:cubicBezTo>
                    <a:pt x="8724" y="2992"/>
                    <a:pt x="8754" y="3053"/>
                    <a:pt x="8724" y="3053"/>
                  </a:cubicBezTo>
                  <a:cubicBezTo>
                    <a:pt x="8724" y="3056"/>
                    <a:pt x="8722" y="3057"/>
                    <a:pt x="8719" y="3057"/>
                  </a:cubicBezTo>
                  <a:cubicBezTo>
                    <a:pt x="8685" y="3057"/>
                    <a:pt x="8486" y="2929"/>
                    <a:pt x="8237" y="2901"/>
                  </a:cubicBezTo>
                  <a:cubicBezTo>
                    <a:pt x="8190" y="2890"/>
                    <a:pt x="8145" y="2886"/>
                    <a:pt x="8102" y="2886"/>
                  </a:cubicBezTo>
                  <a:cubicBezTo>
                    <a:pt x="7939" y="2886"/>
                    <a:pt x="7811" y="2946"/>
                    <a:pt x="7752" y="2946"/>
                  </a:cubicBezTo>
                  <a:cubicBezTo>
                    <a:pt x="7737" y="2946"/>
                    <a:pt x="7726" y="2942"/>
                    <a:pt x="7721" y="2931"/>
                  </a:cubicBezTo>
                  <a:cubicBezTo>
                    <a:pt x="7690" y="2901"/>
                    <a:pt x="7751" y="2871"/>
                    <a:pt x="7842" y="2810"/>
                  </a:cubicBezTo>
                  <a:cubicBezTo>
                    <a:pt x="7956" y="2746"/>
                    <a:pt x="8076" y="2715"/>
                    <a:pt x="8194" y="2715"/>
                  </a:cubicBezTo>
                  <a:close/>
                  <a:moveTo>
                    <a:pt x="5344" y="2897"/>
                  </a:moveTo>
                  <a:cubicBezTo>
                    <a:pt x="5415" y="2897"/>
                    <a:pt x="5492" y="2919"/>
                    <a:pt x="5563" y="2962"/>
                  </a:cubicBezTo>
                  <a:cubicBezTo>
                    <a:pt x="5684" y="3053"/>
                    <a:pt x="5684" y="3235"/>
                    <a:pt x="5593" y="3357"/>
                  </a:cubicBezTo>
                  <a:cubicBezTo>
                    <a:pt x="5533" y="3460"/>
                    <a:pt x="5446" y="3503"/>
                    <a:pt x="5359" y="3503"/>
                  </a:cubicBezTo>
                  <a:cubicBezTo>
                    <a:pt x="5139" y="3503"/>
                    <a:pt x="4919" y="3232"/>
                    <a:pt x="5137" y="2992"/>
                  </a:cubicBezTo>
                  <a:cubicBezTo>
                    <a:pt x="5186" y="2927"/>
                    <a:pt x="5261" y="2897"/>
                    <a:pt x="5344" y="2897"/>
                  </a:cubicBezTo>
                  <a:close/>
                  <a:moveTo>
                    <a:pt x="8420" y="2975"/>
                  </a:moveTo>
                  <a:cubicBezTo>
                    <a:pt x="8501" y="2975"/>
                    <a:pt x="8581" y="3015"/>
                    <a:pt x="8633" y="3083"/>
                  </a:cubicBezTo>
                  <a:cubicBezTo>
                    <a:pt x="8754" y="3205"/>
                    <a:pt x="8724" y="3387"/>
                    <a:pt x="8602" y="3478"/>
                  </a:cubicBezTo>
                  <a:cubicBezTo>
                    <a:pt x="8546" y="3535"/>
                    <a:pt x="8476" y="3559"/>
                    <a:pt x="8409" y="3559"/>
                  </a:cubicBezTo>
                  <a:cubicBezTo>
                    <a:pt x="8331" y="3559"/>
                    <a:pt x="8256" y="3527"/>
                    <a:pt x="8207" y="3478"/>
                  </a:cubicBezTo>
                  <a:cubicBezTo>
                    <a:pt x="8085" y="3357"/>
                    <a:pt x="8116" y="3144"/>
                    <a:pt x="8237" y="3053"/>
                  </a:cubicBezTo>
                  <a:cubicBezTo>
                    <a:pt x="8291" y="3000"/>
                    <a:pt x="8356" y="2975"/>
                    <a:pt x="8420" y="2975"/>
                  </a:cubicBezTo>
                  <a:close/>
                  <a:moveTo>
                    <a:pt x="851" y="2871"/>
                  </a:moveTo>
                  <a:cubicBezTo>
                    <a:pt x="912" y="2871"/>
                    <a:pt x="973" y="2871"/>
                    <a:pt x="1034" y="2901"/>
                  </a:cubicBezTo>
                  <a:cubicBezTo>
                    <a:pt x="1064" y="2931"/>
                    <a:pt x="1064" y="2962"/>
                    <a:pt x="1094" y="3022"/>
                  </a:cubicBezTo>
                  <a:lnTo>
                    <a:pt x="1094" y="3114"/>
                  </a:lnTo>
                  <a:cubicBezTo>
                    <a:pt x="1094" y="3114"/>
                    <a:pt x="1094" y="3083"/>
                    <a:pt x="1064" y="3022"/>
                  </a:cubicBezTo>
                  <a:cubicBezTo>
                    <a:pt x="1042" y="2978"/>
                    <a:pt x="1003" y="2950"/>
                    <a:pt x="948" y="2950"/>
                  </a:cubicBezTo>
                  <a:cubicBezTo>
                    <a:pt x="928" y="2950"/>
                    <a:pt x="906" y="2954"/>
                    <a:pt x="882" y="2962"/>
                  </a:cubicBezTo>
                  <a:cubicBezTo>
                    <a:pt x="791" y="2992"/>
                    <a:pt x="699" y="3083"/>
                    <a:pt x="669" y="3174"/>
                  </a:cubicBezTo>
                  <a:cubicBezTo>
                    <a:pt x="608" y="3326"/>
                    <a:pt x="578" y="3478"/>
                    <a:pt x="608" y="3630"/>
                  </a:cubicBezTo>
                  <a:cubicBezTo>
                    <a:pt x="608" y="3904"/>
                    <a:pt x="760" y="4147"/>
                    <a:pt x="973" y="4269"/>
                  </a:cubicBezTo>
                  <a:cubicBezTo>
                    <a:pt x="1018" y="4284"/>
                    <a:pt x="1056" y="4292"/>
                    <a:pt x="1094" y="4292"/>
                  </a:cubicBezTo>
                  <a:cubicBezTo>
                    <a:pt x="1132" y="4292"/>
                    <a:pt x="1170" y="4284"/>
                    <a:pt x="1216" y="4269"/>
                  </a:cubicBezTo>
                  <a:cubicBezTo>
                    <a:pt x="1246" y="4238"/>
                    <a:pt x="1277" y="4208"/>
                    <a:pt x="1277" y="4208"/>
                  </a:cubicBezTo>
                  <a:cubicBezTo>
                    <a:pt x="1307" y="4208"/>
                    <a:pt x="1246" y="4238"/>
                    <a:pt x="1186" y="4299"/>
                  </a:cubicBezTo>
                  <a:cubicBezTo>
                    <a:pt x="1125" y="4360"/>
                    <a:pt x="1003" y="4360"/>
                    <a:pt x="912" y="4360"/>
                  </a:cubicBezTo>
                  <a:cubicBezTo>
                    <a:pt x="639" y="4238"/>
                    <a:pt x="456" y="3934"/>
                    <a:pt x="456" y="3630"/>
                  </a:cubicBezTo>
                  <a:cubicBezTo>
                    <a:pt x="456" y="3448"/>
                    <a:pt x="487" y="3296"/>
                    <a:pt x="547" y="3144"/>
                  </a:cubicBezTo>
                  <a:cubicBezTo>
                    <a:pt x="608" y="3022"/>
                    <a:pt x="699" y="2901"/>
                    <a:pt x="851" y="2871"/>
                  </a:cubicBezTo>
                  <a:close/>
                  <a:moveTo>
                    <a:pt x="6687" y="2962"/>
                  </a:moveTo>
                  <a:lnTo>
                    <a:pt x="6687" y="2962"/>
                  </a:lnTo>
                  <a:cubicBezTo>
                    <a:pt x="6870" y="3418"/>
                    <a:pt x="7052" y="3934"/>
                    <a:pt x="7143" y="4451"/>
                  </a:cubicBezTo>
                  <a:cubicBezTo>
                    <a:pt x="7204" y="4633"/>
                    <a:pt x="7234" y="4816"/>
                    <a:pt x="7295" y="5029"/>
                  </a:cubicBezTo>
                  <a:cubicBezTo>
                    <a:pt x="7326" y="5120"/>
                    <a:pt x="7326" y="5211"/>
                    <a:pt x="7295" y="5333"/>
                  </a:cubicBezTo>
                  <a:cubicBezTo>
                    <a:pt x="7265" y="5363"/>
                    <a:pt x="7204" y="5424"/>
                    <a:pt x="7143" y="5424"/>
                  </a:cubicBezTo>
                  <a:lnTo>
                    <a:pt x="7022" y="5424"/>
                  </a:lnTo>
                  <a:cubicBezTo>
                    <a:pt x="6870" y="5424"/>
                    <a:pt x="6718" y="5393"/>
                    <a:pt x="6566" y="5363"/>
                  </a:cubicBezTo>
                  <a:cubicBezTo>
                    <a:pt x="6718" y="5302"/>
                    <a:pt x="6870" y="5302"/>
                    <a:pt x="7022" y="5302"/>
                  </a:cubicBezTo>
                  <a:cubicBezTo>
                    <a:pt x="7113" y="5302"/>
                    <a:pt x="7174" y="5302"/>
                    <a:pt x="7174" y="5272"/>
                  </a:cubicBezTo>
                  <a:cubicBezTo>
                    <a:pt x="7174" y="5211"/>
                    <a:pt x="7174" y="5120"/>
                    <a:pt x="7143" y="5059"/>
                  </a:cubicBezTo>
                  <a:cubicBezTo>
                    <a:pt x="7082" y="4877"/>
                    <a:pt x="7052" y="4664"/>
                    <a:pt x="6991" y="4481"/>
                  </a:cubicBezTo>
                  <a:cubicBezTo>
                    <a:pt x="6839" y="3965"/>
                    <a:pt x="6718" y="3478"/>
                    <a:pt x="6687" y="2962"/>
                  </a:cubicBezTo>
                  <a:close/>
                  <a:moveTo>
                    <a:pt x="5609" y="5515"/>
                  </a:moveTo>
                  <a:cubicBezTo>
                    <a:pt x="5612" y="5515"/>
                    <a:pt x="6477" y="6066"/>
                    <a:pt x="6961" y="6092"/>
                  </a:cubicBezTo>
                  <a:cubicBezTo>
                    <a:pt x="6817" y="6277"/>
                    <a:pt x="6591" y="6378"/>
                    <a:pt x="6356" y="6378"/>
                  </a:cubicBezTo>
                  <a:cubicBezTo>
                    <a:pt x="6243" y="6378"/>
                    <a:pt x="6128" y="6355"/>
                    <a:pt x="6019" y="6305"/>
                  </a:cubicBezTo>
                  <a:cubicBezTo>
                    <a:pt x="5441" y="6032"/>
                    <a:pt x="5654" y="5545"/>
                    <a:pt x="5654" y="5545"/>
                  </a:cubicBezTo>
                  <a:cubicBezTo>
                    <a:pt x="5622" y="5524"/>
                    <a:pt x="5608" y="5515"/>
                    <a:pt x="5609" y="5515"/>
                  </a:cubicBezTo>
                  <a:close/>
                  <a:moveTo>
                    <a:pt x="3175" y="1"/>
                  </a:moveTo>
                  <a:cubicBezTo>
                    <a:pt x="2283" y="1"/>
                    <a:pt x="2310" y="1138"/>
                    <a:pt x="2310" y="1138"/>
                  </a:cubicBezTo>
                  <a:lnTo>
                    <a:pt x="2219" y="4117"/>
                  </a:lnTo>
                  <a:lnTo>
                    <a:pt x="1702" y="4117"/>
                  </a:lnTo>
                  <a:lnTo>
                    <a:pt x="1459" y="2323"/>
                  </a:lnTo>
                  <a:lnTo>
                    <a:pt x="1003" y="2323"/>
                  </a:lnTo>
                  <a:cubicBezTo>
                    <a:pt x="578" y="2384"/>
                    <a:pt x="0" y="2658"/>
                    <a:pt x="31" y="3782"/>
                  </a:cubicBezTo>
                  <a:cubicBezTo>
                    <a:pt x="54" y="4732"/>
                    <a:pt x="606" y="4958"/>
                    <a:pt x="1083" y="4958"/>
                  </a:cubicBezTo>
                  <a:cubicBezTo>
                    <a:pt x="1232" y="4958"/>
                    <a:pt x="1374" y="4936"/>
                    <a:pt x="1490" y="4907"/>
                  </a:cubicBezTo>
                  <a:lnTo>
                    <a:pt x="1490" y="4907"/>
                  </a:lnTo>
                  <a:lnTo>
                    <a:pt x="1307" y="9770"/>
                  </a:lnTo>
                  <a:cubicBezTo>
                    <a:pt x="2341" y="10348"/>
                    <a:pt x="3496" y="10682"/>
                    <a:pt x="4681" y="10743"/>
                  </a:cubicBezTo>
                  <a:cubicBezTo>
                    <a:pt x="5198" y="10743"/>
                    <a:pt x="5684" y="10713"/>
                    <a:pt x="6201" y="10652"/>
                  </a:cubicBezTo>
                  <a:cubicBezTo>
                    <a:pt x="6231" y="10196"/>
                    <a:pt x="6292" y="9649"/>
                    <a:pt x="6323" y="9284"/>
                  </a:cubicBezTo>
                  <a:cubicBezTo>
                    <a:pt x="4316" y="9254"/>
                    <a:pt x="3861" y="7734"/>
                    <a:pt x="3860" y="7734"/>
                  </a:cubicBezTo>
                  <a:lnTo>
                    <a:pt x="3860" y="7734"/>
                  </a:lnTo>
                  <a:cubicBezTo>
                    <a:pt x="4590" y="8311"/>
                    <a:pt x="5471" y="8676"/>
                    <a:pt x="6383" y="8767"/>
                  </a:cubicBezTo>
                  <a:lnTo>
                    <a:pt x="6383" y="8798"/>
                  </a:lnTo>
                  <a:cubicBezTo>
                    <a:pt x="6414" y="8798"/>
                    <a:pt x="8420" y="8676"/>
                    <a:pt x="8663" y="6700"/>
                  </a:cubicBezTo>
                  <a:cubicBezTo>
                    <a:pt x="8815" y="5241"/>
                    <a:pt x="8937" y="2445"/>
                    <a:pt x="8997" y="1016"/>
                  </a:cubicBezTo>
                  <a:lnTo>
                    <a:pt x="8997" y="1016"/>
                  </a:lnTo>
                  <a:cubicBezTo>
                    <a:pt x="8997" y="1016"/>
                    <a:pt x="8967" y="1016"/>
                    <a:pt x="8967" y="1047"/>
                  </a:cubicBezTo>
                  <a:cubicBezTo>
                    <a:pt x="8663" y="1199"/>
                    <a:pt x="8298" y="1260"/>
                    <a:pt x="7964" y="1260"/>
                  </a:cubicBezTo>
                  <a:cubicBezTo>
                    <a:pt x="7801" y="1276"/>
                    <a:pt x="7643" y="1283"/>
                    <a:pt x="7488" y="1283"/>
                  </a:cubicBezTo>
                  <a:cubicBezTo>
                    <a:pt x="5624" y="1283"/>
                    <a:pt x="4354" y="182"/>
                    <a:pt x="3344" y="13"/>
                  </a:cubicBezTo>
                  <a:cubicBezTo>
                    <a:pt x="3284" y="5"/>
                    <a:pt x="3228" y="1"/>
                    <a:pt x="317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283725" y="3271200"/>
              <a:ext cx="16750" cy="14600"/>
            </a:xfrm>
            <a:custGeom>
              <a:avLst/>
              <a:gdLst/>
              <a:ahLst/>
              <a:cxnLst/>
              <a:rect l="l" t="t" r="r" b="b"/>
              <a:pathLst>
                <a:path w="670" h="584" extrusionOk="0">
                  <a:moveTo>
                    <a:pt x="335" y="0"/>
                  </a:moveTo>
                  <a:cubicBezTo>
                    <a:pt x="271" y="0"/>
                    <a:pt x="206" y="25"/>
                    <a:pt x="152" y="78"/>
                  </a:cubicBezTo>
                  <a:cubicBezTo>
                    <a:pt x="31" y="169"/>
                    <a:pt x="0" y="382"/>
                    <a:pt x="122" y="503"/>
                  </a:cubicBezTo>
                  <a:cubicBezTo>
                    <a:pt x="171" y="552"/>
                    <a:pt x="246" y="584"/>
                    <a:pt x="324" y="584"/>
                  </a:cubicBezTo>
                  <a:cubicBezTo>
                    <a:pt x="391" y="584"/>
                    <a:pt x="461" y="560"/>
                    <a:pt x="517" y="503"/>
                  </a:cubicBezTo>
                  <a:cubicBezTo>
                    <a:pt x="639" y="412"/>
                    <a:pt x="669" y="230"/>
                    <a:pt x="548" y="108"/>
                  </a:cubicBezTo>
                  <a:cubicBezTo>
                    <a:pt x="496" y="40"/>
                    <a:pt x="41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274600" y="3264675"/>
              <a:ext cx="26625" cy="8575"/>
            </a:xfrm>
            <a:custGeom>
              <a:avLst/>
              <a:gdLst/>
              <a:ahLst/>
              <a:cxnLst/>
              <a:rect l="l" t="t" r="r" b="b"/>
              <a:pathLst>
                <a:path w="1065" h="343" extrusionOk="0">
                  <a:moveTo>
                    <a:pt x="474" y="1"/>
                  </a:moveTo>
                  <a:cubicBezTo>
                    <a:pt x="356" y="1"/>
                    <a:pt x="236" y="32"/>
                    <a:pt x="122" y="96"/>
                  </a:cubicBezTo>
                  <a:cubicBezTo>
                    <a:pt x="31" y="157"/>
                    <a:pt x="1" y="217"/>
                    <a:pt x="1" y="217"/>
                  </a:cubicBezTo>
                  <a:cubicBezTo>
                    <a:pt x="4" y="221"/>
                    <a:pt x="10" y="222"/>
                    <a:pt x="18" y="222"/>
                  </a:cubicBezTo>
                  <a:cubicBezTo>
                    <a:pt x="66" y="222"/>
                    <a:pt x="192" y="170"/>
                    <a:pt x="358" y="170"/>
                  </a:cubicBezTo>
                  <a:cubicBezTo>
                    <a:pt x="408" y="170"/>
                    <a:pt x="461" y="174"/>
                    <a:pt x="517" y="187"/>
                  </a:cubicBezTo>
                  <a:cubicBezTo>
                    <a:pt x="766" y="215"/>
                    <a:pt x="940" y="343"/>
                    <a:pt x="992" y="343"/>
                  </a:cubicBezTo>
                  <a:cubicBezTo>
                    <a:pt x="997" y="343"/>
                    <a:pt x="1001" y="342"/>
                    <a:pt x="1004" y="339"/>
                  </a:cubicBezTo>
                  <a:cubicBezTo>
                    <a:pt x="1065" y="308"/>
                    <a:pt x="1004" y="278"/>
                    <a:pt x="943" y="187"/>
                  </a:cubicBezTo>
                  <a:cubicBezTo>
                    <a:pt x="801" y="63"/>
                    <a:pt x="63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206400" y="3269225"/>
              <a:ext cx="18850" cy="14625"/>
            </a:xfrm>
            <a:custGeom>
              <a:avLst/>
              <a:gdLst/>
              <a:ahLst/>
              <a:cxnLst/>
              <a:rect l="l" t="t" r="r" b="b"/>
              <a:pathLst>
                <a:path w="754" h="585" extrusionOk="0">
                  <a:moveTo>
                    <a:pt x="352" y="1"/>
                  </a:moveTo>
                  <a:cubicBezTo>
                    <a:pt x="269" y="1"/>
                    <a:pt x="194" y="31"/>
                    <a:pt x="145" y="96"/>
                  </a:cubicBezTo>
                  <a:cubicBezTo>
                    <a:pt x="0" y="299"/>
                    <a:pt x="132" y="585"/>
                    <a:pt x="381" y="585"/>
                  </a:cubicBezTo>
                  <a:cubicBezTo>
                    <a:pt x="393" y="585"/>
                    <a:pt x="406" y="584"/>
                    <a:pt x="419" y="582"/>
                  </a:cubicBezTo>
                  <a:cubicBezTo>
                    <a:pt x="662" y="552"/>
                    <a:pt x="753" y="218"/>
                    <a:pt x="571" y="66"/>
                  </a:cubicBezTo>
                  <a:cubicBezTo>
                    <a:pt x="500" y="23"/>
                    <a:pt x="423"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199375" y="3262400"/>
              <a:ext cx="25100" cy="8800"/>
            </a:xfrm>
            <a:custGeom>
              <a:avLst/>
              <a:gdLst/>
              <a:ahLst/>
              <a:cxnLst/>
              <a:rect l="l" t="t" r="r" b="b"/>
              <a:pathLst>
                <a:path w="1004" h="352" extrusionOk="0">
                  <a:moveTo>
                    <a:pt x="483" y="1"/>
                  </a:moveTo>
                  <a:cubicBezTo>
                    <a:pt x="361" y="1"/>
                    <a:pt x="236" y="32"/>
                    <a:pt x="122" y="96"/>
                  </a:cubicBezTo>
                  <a:cubicBezTo>
                    <a:pt x="31" y="156"/>
                    <a:pt x="1" y="217"/>
                    <a:pt x="1" y="217"/>
                  </a:cubicBezTo>
                  <a:cubicBezTo>
                    <a:pt x="5" y="222"/>
                    <a:pt x="13" y="223"/>
                    <a:pt x="25" y="223"/>
                  </a:cubicBezTo>
                  <a:cubicBezTo>
                    <a:pt x="83" y="223"/>
                    <a:pt x="222" y="180"/>
                    <a:pt x="401" y="180"/>
                  </a:cubicBezTo>
                  <a:cubicBezTo>
                    <a:pt x="438" y="180"/>
                    <a:pt x="477" y="182"/>
                    <a:pt x="517" y="187"/>
                  </a:cubicBezTo>
                  <a:cubicBezTo>
                    <a:pt x="752" y="213"/>
                    <a:pt x="920" y="351"/>
                    <a:pt x="982" y="351"/>
                  </a:cubicBezTo>
                  <a:cubicBezTo>
                    <a:pt x="992" y="351"/>
                    <a:pt x="999" y="347"/>
                    <a:pt x="1004" y="339"/>
                  </a:cubicBezTo>
                  <a:cubicBezTo>
                    <a:pt x="1004" y="339"/>
                    <a:pt x="1004" y="278"/>
                    <a:pt x="943" y="187"/>
                  </a:cubicBezTo>
                  <a:cubicBezTo>
                    <a:pt x="819" y="63"/>
                    <a:pt x="65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45725" y="3270850"/>
              <a:ext cx="19025" cy="61575"/>
            </a:xfrm>
            <a:custGeom>
              <a:avLst/>
              <a:gdLst/>
              <a:ahLst/>
              <a:cxnLst/>
              <a:rect l="l" t="t" r="r" b="b"/>
              <a:pathLst>
                <a:path w="761" h="2463" extrusionOk="0">
                  <a:moveTo>
                    <a:pt x="122" y="1"/>
                  </a:moveTo>
                  <a:lnTo>
                    <a:pt x="122" y="1"/>
                  </a:lnTo>
                  <a:cubicBezTo>
                    <a:pt x="183" y="517"/>
                    <a:pt x="274" y="1004"/>
                    <a:pt x="426" y="1520"/>
                  </a:cubicBezTo>
                  <a:cubicBezTo>
                    <a:pt x="487" y="1703"/>
                    <a:pt x="517" y="1916"/>
                    <a:pt x="578" y="2098"/>
                  </a:cubicBezTo>
                  <a:cubicBezTo>
                    <a:pt x="609" y="2159"/>
                    <a:pt x="609" y="2250"/>
                    <a:pt x="609" y="2311"/>
                  </a:cubicBezTo>
                  <a:cubicBezTo>
                    <a:pt x="609" y="2341"/>
                    <a:pt x="548" y="2341"/>
                    <a:pt x="457" y="2341"/>
                  </a:cubicBezTo>
                  <a:cubicBezTo>
                    <a:pt x="305" y="2341"/>
                    <a:pt x="153" y="2341"/>
                    <a:pt x="1" y="2402"/>
                  </a:cubicBezTo>
                  <a:cubicBezTo>
                    <a:pt x="153" y="2432"/>
                    <a:pt x="305" y="2463"/>
                    <a:pt x="457" y="2463"/>
                  </a:cubicBezTo>
                  <a:lnTo>
                    <a:pt x="578" y="2463"/>
                  </a:lnTo>
                  <a:cubicBezTo>
                    <a:pt x="639" y="2463"/>
                    <a:pt x="700" y="2402"/>
                    <a:pt x="730" y="2372"/>
                  </a:cubicBezTo>
                  <a:cubicBezTo>
                    <a:pt x="761" y="2250"/>
                    <a:pt x="761" y="2159"/>
                    <a:pt x="730" y="2068"/>
                  </a:cubicBezTo>
                  <a:cubicBezTo>
                    <a:pt x="669" y="1855"/>
                    <a:pt x="639" y="1672"/>
                    <a:pt x="578" y="1460"/>
                  </a:cubicBezTo>
                  <a:cubicBezTo>
                    <a:pt x="487" y="973"/>
                    <a:pt x="335" y="457"/>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218375" y="3335225"/>
              <a:ext cx="37250" cy="21825"/>
            </a:xfrm>
            <a:custGeom>
              <a:avLst/>
              <a:gdLst/>
              <a:ahLst/>
              <a:cxnLst/>
              <a:rect l="l" t="t" r="r" b="b"/>
              <a:pathLst>
                <a:path w="1490" h="873" extrusionOk="0">
                  <a:moveTo>
                    <a:pt x="147" y="1"/>
                  </a:moveTo>
                  <a:cubicBezTo>
                    <a:pt x="141" y="1"/>
                    <a:pt x="152" y="13"/>
                    <a:pt x="183" y="40"/>
                  </a:cubicBezTo>
                  <a:cubicBezTo>
                    <a:pt x="183" y="40"/>
                    <a:pt x="0" y="496"/>
                    <a:pt x="578" y="800"/>
                  </a:cubicBezTo>
                  <a:cubicBezTo>
                    <a:pt x="677" y="849"/>
                    <a:pt x="786" y="873"/>
                    <a:pt x="895" y="873"/>
                  </a:cubicBezTo>
                  <a:cubicBezTo>
                    <a:pt x="1120" y="873"/>
                    <a:pt x="1346" y="771"/>
                    <a:pt x="1490" y="587"/>
                  </a:cubicBezTo>
                  <a:cubicBezTo>
                    <a:pt x="1012" y="560"/>
                    <a:pt x="187" y="1"/>
                    <a:pt x="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78850" y="3390150"/>
              <a:ext cx="62350" cy="38025"/>
            </a:xfrm>
            <a:custGeom>
              <a:avLst/>
              <a:gdLst/>
              <a:ahLst/>
              <a:cxnLst/>
              <a:rect l="l" t="t" r="r" b="b"/>
              <a:pathLst>
                <a:path w="2494" h="1521" extrusionOk="0">
                  <a:moveTo>
                    <a:pt x="1" y="1"/>
                  </a:moveTo>
                  <a:cubicBezTo>
                    <a:pt x="1" y="1"/>
                    <a:pt x="457" y="1490"/>
                    <a:pt x="2463" y="1521"/>
                  </a:cubicBezTo>
                  <a:lnTo>
                    <a:pt x="2493" y="1034"/>
                  </a:lnTo>
                  <a:lnTo>
                    <a:pt x="2493" y="1004"/>
                  </a:lnTo>
                  <a:cubicBezTo>
                    <a:pt x="1581" y="913"/>
                    <a:pt x="700" y="578"/>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098300" y="3107175"/>
              <a:ext cx="224750" cy="191825"/>
            </a:xfrm>
            <a:custGeom>
              <a:avLst/>
              <a:gdLst/>
              <a:ahLst/>
              <a:cxnLst/>
              <a:rect l="l" t="t" r="r" b="b"/>
              <a:pathLst>
                <a:path w="8990" h="7673" extrusionOk="0">
                  <a:moveTo>
                    <a:pt x="7750" y="0"/>
                  </a:moveTo>
                  <a:cubicBezTo>
                    <a:pt x="7630" y="0"/>
                    <a:pt x="7509" y="25"/>
                    <a:pt x="7387" y="73"/>
                  </a:cubicBezTo>
                  <a:cubicBezTo>
                    <a:pt x="6962" y="256"/>
                    <a:pt x="6597" y="590"/>
                    <a:pt x="6171" y="712"/>
                  </a:cubicBezTo>
                  <a:cubicBezTo>
                    <a:pt x="5920" y="762"/>
                    <a:pt x="5660" y="785"/>
                    <a:pt x="5401" y="785"/>
                  </a:cubicBezTo>
                  <a:cubicBezTo>
                    <a:pt x="5189" y="785"/>
                    <a:pt x="4978" y="769"/>
                    <a:pt x="4773" y="742"/>
                  </a:cubicBezTo>
                  <a:cubicBezTo>
                    <a:pt x="4256" y="742"/>
                    <a:pt x="3740" y="864"/>
                    <a:pt x="3314" y="1168"/>
                  </a:cubicBezTo>
                  <a:cubicBezTo>
                    <a:pt x="2889" y="1472"/>
                    <a:pt x="2615" y="1958"/>
                    <a:pt x="2615" y="2475"/>
                  </a:cubicBezTo>
                  <a:cubicBezTo>
                    <a:pt x="2350" y="2438"/>
                    <a:pt x="2074" y="2407"/>
                    <a:pt x="1807" y="2407"/>
                  </a:cubicBezTo>
                  <a:cubicBezTo>
                    <a:pt x="1401" y="2407"/>
                    <a:pt x="1012" y="2480"/>
                    <a:pt x="700" y="2718"/>
                  </a:cubicBezTo>
                  <a:cubicBezTo>
                    <a:pt x="274" y="3083"/>
                    <a:pt x="1" y="3599"/>
                    <a:pt x="1" y="4177"/>
                  </a:cubicBezTo>
                  <a:cubicBezTo>
                    <a:pt x="31" y="4724"/>
                    <a:pt x="123" y="5271"/>
                    <a:pt x="305" y="5788"/>
                  </a:cubicBezTo>
                  <a:cubicBezTo>
                    <a:pt x="335" y="5818"/>
                    <a:pt x="335" y="5849"/>
                    <a:pt x="335" y="5879"/>
                  </a:cubicBezTo>
                  <a:lnTo>
                    <a:pt x="791" y="5879"/>
                  </a:lnTo>
                  <a:lnTo>
                    <a:pt x="1034" y="7672"/>
                  </a:lnTo>
                  <a:lnTo>
                    <a:pt x="1551" y="7672"/>
                  </a:lnTo>
                  <a:lnTo>
                    <a:pt x="1642" y="4694"/>
                  </a:lnTo>
                  <a:cubicBezTo>
                    <a:pt x="1642" y="4694"/>
                    <a:pt x="1615" y="3586"/>
                    <a:pt x="2503" y="3586"/>
                  </a:cubicBezTo>
                  <a:cubicBezTo>
                    <a:pt x="2557" y="3586"/>
                    <a:pt x="2615" y="3591"/>
                    <a:pt x="2676" y="3599"/>
                  </a:cubicBezTo>
                  <a:cubicBezTo>
                    <a:pt x="3688" y="3740"/>
                    <a:pt x="4960" y="4869"/>
                    <a:pt x="6830" y="4869"/>
                  </a:cubicBezTo>
                  <a:cubicBezTo>
                    <a:pt x="6981" y="4869"/>
                    <a:pt x="7136" y="4861"/>
                    <a:pt x="7296" y="4846"/>
                  </a:cubicBezTo>
                  <a:cubicBezTo>
                    <a:pt x="7630" y="4846"/>
                    <a:pt x="7995" y="4754"/>
                    <a:pt x="8299" y="4602"/>
                  </a:cubicBezTo>
                  <a:cubicBezTo>
                    <a:pt x="8299" y="4602"/>
                    <a:pt x="8329" y="4572"/>
                    <a:pt x="8329" y="4572"/>
                  </a:cubicBezTo>
                  <a:cubicBezTo>
                    <a:pt x="8603" y="4390"/>
                    <a:pt x="8785" y="4086"/>
                    <a:pt x="8785" y="3751"/>
                  </a:cubicBezTo>
                  <a:cubicBezTo>
                    <a:pt x="8758" y="3421"/>
                    <a:pt x="8506" y="3166"/>
                    <a:pt x="8188" y="3143"/>
                  </a:cubicBezTo>
                  <a:lnTo>
                    <a:pt x="8188" y="3143"/>
                  </a:lnTo>
                  <a:cubicBezTo>
                    <a:pt x="8653" y="3109"/>
                    <a:pt x="8990" y="2655"/>
                    <a:pt x="8876" y="2201"/>
                  </a:cubicBezTo>
                  <a:cubicBezTo>
                    <a:pt x="8789" y="1829"/>
                    <a:pt x="8465" y="1614"/>
                    <a:pt x="8131" y="1614"/>
                  </a:cubicBezTo>
                  <a:cubicBezTo>
                    <a:pt x="8002" y="1614"/>
                    <a:pt x="7871" y="1647"/>
                    <a:pt x="7752" y="1715"/>
                  </a:cubicBezTo>
                  <a:cubicBezTo>
                    <a:pt x="7995" y="1532"/>
                    <a:pt x="8208" y="1320"/>
                    <a:pt x="8360" y="1046"/>
                  </a:cubicBezTo>
                  <a:cubicBezTo>
                    <a:pt x="8512" y="742"/>
                    <a:pt x="8481" y="408"/>
                    <a:pt x="8269" y="165"/>
                  </a:cubicBezTo>
                  <a:cubicBezTo>
                    <a:pt x="8104" y="55"/>
                    <a:pt x="7929" y="0"/>
                    <a:pt x="7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092225" y="3268250"/>
              <a:ext cx="19800" cy="37150"/>
            </a:xfrm>
            <a:custGeom>
              <a:avLst/>
              <a:gdLst/>
              <a:ahLst/>
              <a:cxnLst/>
              <a:rect l="l" t="t" r="r" b="b"/>
              <a:pathLst>
                <a:path w="792" h="1486" extrusionOk="0">
                  <a:moveTo>
                    <a:pt x="449" y="1"/>
                  </a:moveTo>
                  <a:cubicBezTo>
                    <a:pt x="432" y="1"/>
                    <a:pt x="414" y="5"/>
                    <a:pt x="396" y="14"/>
                  </a:cubicBezTo>
                  <a:cubicBezTo>
                    <a:pt x="244" y="44"/>
                    <a:pt x="122" y="135"/>
                    <a:pt x="92" y="287"/>
                  </a:cubicBezTo>
                  <a:cubicBezTo>
                    <a:pt x="31" y="439"/>
                    <a:pt x="1" y="591"/>
                    <a:pt x="1" y="773"/>
                  </a:cubicBezTo>
                  <a:cubicBezTo>
                    <a:pt x="1" y="1077"/>
                    <a:pt x="183" y="1351"/>
                    <a:pt x="457" y="1473"/>
                  </a:cubicBezTo>
                  <a:cubicBezTo>
                    <a:pt x="483" y="1481"/>
                    <a:pt x="510" y="1485"/>
                    <a:pt x="537" y="1485"/>
                  </a:cubicBezTo>
                  <a:cubicBezTo>
                    <a:pt x="601" y="1485"/>
                    <a:pt x="666" y="1464"/>
                    <a:pt x="730" y="1442"/>
                  </a:cubicBezTo>
                  <a:cubicBezTo>
                    <a:pt x="790" y="1383"/>
                    <a:pt x="791" y="1352"/>
                    <a:pt x="791" y="1351"/>
                  </a:cubicBezTo>
                  <a:lnTo>
                    <a:pt x="791" y="1351"/>
                  </a:lnTo>
                  <a:cubicBezTo>
                    <a:pt x="791" y="1352"/>
                    <a:pt x="790" y="1382"/>
                    <a:pt x="730" y="1412"/>
                  </a:cubicBezTo>
                  <a:cubicBezTo>
                    <a:pt x="700" y="1427"/>
                    <a:pt x="662" y="1435"/>
                    <a:pt x="624" y="1435"/>
                  </a:cubicBezTo>
                  <a:cubicBezTo>
                    <a:pt x="586" y="1435"/>
                    <a:pt x="548" y="1427"/>
                    <a:pt x="517" y="1412"/>
                  </a:cubicBezTo>
                  <a:cubicBezTo>
                    <a:pt x="274" y="1260"/>
                    <a:pt x="153" y="1017"/>
                    <a:pt x="153" y="743"/>
                  </a:cubicBezTo>
                  <a:cubicBezTo>
                    <a:pt x="122" y="591"/>
                    <a:pt x="153" y="469"/>
                    <a:pt x="214" y="317"/>
                  </a:cubicBezTo>
                  <a:cubicBezTo>
                    <a:pt x="244" y="226"/>
                    <a:pt x="305" y="135"/>
                    <a:pt x="426" y="74"/>
                  </a:cubicBezTo>
                  <a:cubicBezTo>
                    <a:pt x="487" y="74"/>
                    <a:pt x="578" y="105"/>
                    <a:pt x="609" y="165"/>
                  </a:cubicBezTo>
                  <a:cubicBezTo>
                    <a:pt x="639" y="226"/>
                    <a:pt x="609" y="257"/>
                    <a:pt x="639" y="257"/>
                  </a:cubicBezTo>
                  <a:cubicBezTo>
                    <a:pt x="639" y="257"/>
                    <a:pt x="669" y="226"/>
                    <a:pt x="639" y="135"/>
                  </a:cubicBezTo>
                  <a:cubicBezTo>
                    <a:pt x="609" y="105"/>
                    <a:pt x="578" y="74"/>
                    <a:pt x="548" y="44"/>
                  </a:cubicBezTo>
                  <a:cubicBezTo>
                    <a:pt x="526" y="22"/>
                    <a:pt x="490" y="1"/>
                    <a:pt x="449"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248775" y="2934225"/>
              <a:ext cx="267500" cy="626975"/>
            </a:xfrm>
            <a:custGeom>
              <a:avLst/>
              <a:gdLst/>
              <a:ahLst/>
              <a:cxnLst/>
              <a:rect l="l" t="t" r="r" b="b"/>
              <a:pathLst>
                <a:path w="10700" h="25079" extrusionOk="0">
                  <a:moveTo>
                    <a:pt x="4803" y="0"/>
                  </a:moveTo>
                  <a:lnTo>
                    <a:pt x="4043" y="943"/>
                  </a:lnTo>
                  <a:cubicBezTo>
                    <a:pt x="0" y="5988"/>
                    <a:pt x="1429" y="16080"/>
                    <a:pt x="2219" y="20122"/>
                  </a:cubicBezTo>
                  <a:lnTo>
                    <a:pt x="2645" y="22341"/>
                  </a:lnTo>
                  <a:cubicBezTo>
                    <a:pt x="2645" y="22341"/>
                    <a:pt x="2979" y="24773"/>
                    <a:pt x="3313" y="24894"/>
                  </a:cubicBezTo>
                  <a:cubicBezTo>
                    <a:pt x="3366" y="24921"/>
                    <a:pt x="3415" y="24931"/>
                    <a:pt x="3459" y="24931"/>
                  </a:cubicBezTo>
                  <a:cubicBezTo>
                    <a:pt x="3675" y="24931"/>
                    <a:pt x="3800" y="24682"/>
                    <a:pt x="3800" y="24682"/>
                  </a:cubicBezTo>
                  <a:cubicBezTo>
                    <a:pt x="3800" y="24682"/>
                    <a:pt x="4111" y="25078"/>
                    <a:pt x="4379" y="25078"/>
                  </a:cubicBezTo>
                  <a:cubicBezTo>
                    <a:pt x="4389" y="25078"/>
                    <a:pt x="4398" y="25078"/>
                    <a:pt x="4408" y="25077"/>
                  </a:cubicBezTo>
                  <a:cubicBezTo>
                    <a:pt x="4772" y="25016"/>
                    <a:pt x="4924" y="24378"/>
                    <a:pt x="4924" y="24378"/>
                  </a:cubicBezTo>
                  <a:cubicBezTo>
                    <a:pt x="4924" y="24378"/>
                    <a:pt x="5259" y="24894"/>
                    <a:pt x="5563" y="24894"/>
                  </a:cubicBezTo>
                  <a:cubicBezTo>
                    <a:pt x="5927" y="24894"/>
                    <a:pt x="6019" y="24287"/>
                    <a:pt x="6019" y="24287"/>
                  </a:cubicBezTo>
                  <a:cubicBezTo>
                    <a:pt x="6201" y="24590"/>
                    <a:pt x="6535" y="24803"/>
                    <a:pt x="6900" y="24803"/>
                  </a:cubicBezTo>
                  <a:cubicBezTo>
                    <a:pt x="7143" y="24773"/>
                    <a:pt x="7356" y="24590"/>
                    <a:pt x="7417" y="24347"/>
                  </a:cubicBezTo>
                  <a:cubicBezTo>
                    <a:pt x="7417" y="24347"/>
                    <a:pt x="6900" y="22068"/>
                    <a:pt x="7204" y="21855"/>
                  </a:cubicBezTo>
                  <a:cubicBezTo>
                    <a:pt x="7271" y="21802"/>
                    <a:pt x="7344" y="21780"/>
                    <a:pt x="7421" y="21780"/>
                  </a:cubicBezTo>
                  <a:cubicBezTo>
                    <a:pt x="7694" y="21780"/>
                    <a:pt x="8004" y="22051"/>
                    <a:pt x="8146" y="22098"/>
                  </a:cubicBezTo>
                  <a:cubicBezTo>
                    <a:pt x="8306" y="22166"/>
                    <a:pt x="8996" y="22457"/>
                    <a:pt x="9574" y="22457"/>
                  </a:cubicBezTo>
                  <a:cubicBezTo>
                    <a:pt x="9767" y="22457"/>
                    <a:pt x="9947" y="22425"/>
                    <a:pt x="10092" y="22341"/>
                  </a:cubicBezTo>
                  <a:cubicBezTo>
                    <a:pt x="10700" y="22037"/>
                    <a:pt x="9697" y="21916"/>
                    <a:pt x="8937" y="21460"/>
                  </a:cubicBezTo>
                  <a:cubicBezTo>
                    <a:pt x="8177" y="20973"/>
                    <a:pt x="7234" y="20335"/>
                    <a:pt x="7174" y="19940"/>
                  </a:cubicBezTo>
                  <a:lnTo>
                    <a:pt x="7052" y="19271"/>
                  </a:lnTo>
                  <a:cubicBezTo>
                    <a:pt x="6657" y="16627"/>
                    <a:pt x="6353" y="10487"/>
                    <a:pt x="6809" y="6900"/>
                  </a:cubicBezTo>
                  <a:cubicBezTo>
                    <a:pt x="6870" y="6505"/>
                    <a:pt x="8116" y="5077"/>
                    <a:pt x="9545" y="3526"/>
                  </a:cubicBezTo>
                  <a:lnTo>
                    <a:pt x="4803"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26"/>
        <p:cNvGrpSpPr/>
        <p:nvPr/>
      </p:nvGrpSpPr>
      <p:grpSpPr>
        <a:xfrm>
          <a:off x="0" y="0"/>
          <a:ext cx="0" cy="0"/>
          <a:chOff x="0" y="0"/>
          <a:chExt cx="0" cy="0"/>
        </a:xfrm>
      </p:grpSpPr>
      <p:sp>
        <p:nvSpPr>
          <p:cNvPr id="1327" name="Google Shape;1327;p54"/>
          <p:cNvSpPr txBox="1">
            <a:spLocks noGrp="1"/>
          </p:cNvSpPr>
          <p:nvPr>
            <p:ph type="title"/>
          </p:nvPr>
        </p:nvSpPr>
        <p:spPr>
          <a:xfrm>
            <a:off x="6012180" y="1419860"/>
            <a:ext cx="3613150" cy="9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5000" b="1"/>
              <a:t>Xây dựng hệ thống mạng</a:t>
            </a:r>
          </a:p>
        </p:txBody>
      </p:sp>
      <p:sp>
        <p:nvSpPr>
          <p:cNvPr id="2" name="Text Box 1"/>
          <p:cNvSpPr txBox="1"/>
          <p:nvPr/>
        </p:nvSpPr>
        <p:spPr>
          <a:xfrm>
            <a:off x="4932045" y="1347470"/>
            <a:ext cx="1112520" cy="1014730"/>
          </a:xfrm>
          <a:prstGeom prst="rect">
            <a:avLst/>
          </a:prstGeom>
          <a:noFill/>
        </p:spPr>
        <p:txBody>
          <a:bodyPr wrap="none" rtlCol="0">
            <a:spAutoFit/>
          </a:bodyPr>
          <a:lstStyle/>
          <a:p>
            <a:r>
              <a:rPr lang="en-US" sz="6000" b="1">
                <a:solidFill>
                  <a:srgbClr val="FF0000"/>
                </a:solidFill>
                <a:latin typeface="Fredoka One" panose="02000000000000000000" charset="0"/>
                <a:cs typeface="Fredoka One" panose="02000000000000000000" charset="0"/>
              </a:rPr>
              <a:t>03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7"/>
          <p:cNvSpPr txBox="1"/>
          <p:nvPr/>
        </p:nvSpPr>
        <p:spPr>
          <a:xfrm>
            <a:off x="4455795" y="-8890"/>
            <a:ext cx="4672965" cy="491490"/>
          </a:xfrm>
          <a:prstGeom prst="rect">
            <a:avLst/>
          </a:prstGeom>
          <a:noFill/>
        </p:spPr>
        <p:txBody>
          <a:bodyPr wrap="none" rtlCol="0">
            <a:spAutoFit/>
          </a:bodyPr>
          <a:lstStyle/>
          <a:p>
            <a:r>
              <a:rPr lang="en-US" sz="2600" b="1"/>
              <a:t>Sơ đồ đi dây phòng lập trình</a:t>
            </a:r>
          </a:p>
        </p:txBody>
      </p:sp>
      <p:pic>
        <p:nvPicPr>
          <p:cNvPr id="23" name="Picture 22" descr="Picture5-removebg-preview"/>
          <p:cNvPicPr>
            <a:picLocks noChangeAspect="1"/>
          </p:cNvPicPr>
          <p:nvPr/>
        </p:nvPicPr>
        <p:blipFill>
          <a:blip r:embed="rId3"/>
          <a:stretch>
            <a:fillRect/>
          </a:stretch>
        </p:blipFill>
        <p:spPr>
          <a:xfrm>
            <a:off x="4432300" y="411480"/>
            <a:ext cx="4711700" cy="4732020"/>
          </a:xfrm>
          <a:prstGeom prst="rect">
            <a:avLst/>
          </a:prstGeom>
        </p:spPr>
      </p:pic>
      <p:sp>
        <p:nvSpPr>
          <p:cNvPr id="24" name="Text Box 23"/>
          <p:cNvSpPr txBox="1"/>
          <p:nvPr/>
        </p:nvSpPr>
        <p:spPr>
          <a:xfrm>
            <a:off x="4451350" y="-8890"/>
            <a:ext cx="4672965" cy="491490"/>
          </a:xfrm>
          <a:prstGeom prst="rect">
            <a:avLst/>
          </a:prstGeom>
          <a:noFill/>
        </p:spPr>
        <p:txBody>
          <a:bodyPr wrap="none" rtlCol="0">
            <a:spAutoFit/>
          </a:bodyPr>
          <a:lstStyle/>
          <a:p>
            <a:r>
              <a:rPr lang="en-US" sz="2600" b="1"/>
              <a:t>Sơ đồ đi dây phòng lập trình</a:t>
            </a:r>
          </a:p>
        </p:txBody>
      </p:sp>
      <p:pic>
        <p:nvPicPr>
          <p:cNvPr id="25" name="Picture 24" descr="Picture5-removebg-preview"/>
          <p:cNvPicPr>
            <a:picLocks noChangeAspect="1"/>
          </p:cNvPicPr>
          <p:nvPr/>
        </p:nvPicPr>
        <p:blipFill>
          <a:blip r:embed="rId3"/>
          <a:stretch>
            <a:fillRect/>
          </a:stretch>
        </p:blipFill>
        <p:spPr>
          <a:xfrm>
            <a:off x="4427855" y="411480"/>
            <a:ext cx="4711700" cy="4732020"/>
          </a:xfrm>
          <a:prstGeom prst="rect">
            <a:avLst/>
          </a:prstGeom>
        </p:spPr>
      </p:pic>
      <p:sp>
        <p:nvSpPr>
          <p:cNvPr id="22" name="Rectangles 21"/>
          <p:cNvSpPr/>
          <p:nvPr/>
        </p:nvSpPr>
        <p:spPr>
          <a:xfrm>
            <a:off x="4460240" y="28575"/>
            <a:ext cx="4683760" cy="5114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8740" y="483235"/>
            <a:ext cx="3994150" cy="975995"/>
          </a:xfrm>
        </p:spPr>
        <p:txBody>
          <a:bodyPr/>
          <a:lstStyle/>
          <a:p>
            <a:r>
              <a:rPr lang="en-US" b="1"/>
              <a:t>Yêu cầu mạng thiết kế </a:t>
            </a:r>
          </a:p>
        </p:txBody>
      </p:sp>
      <p:sp>
        <p:nvSpPr>
          <p:cNvPr id="6" name="Subtitle 5"/>
          <p:cNvSpPr>
            <a:spLocks noGrp="1"/>
          </p:cNvSpPr>
          <p:nvPr>
            <p:ph type="subTitle" idx="1"/>
          </p:nvPr>
        </p:nvSpPr>
        <p:spPr>
          <a:xfrm>
            <a:off x="-180340" y="1275080"/>
            <a:ext cx="4574540" cy="1624965"/>
          </a:xfrm>
        </p:spPr>
        <p:txBody>
          <a:bodyPr/>
          <a:lstStyle/>
          <a:p>
            <a:pPr marL="114300" indent="0"/>
            <a:r>
              <a:rPr lang="en-US" sz="1800"/>
              <a:t>Công ty Hà Nội có 04 phòng ban:</a:t>
            </a:r>
          </a:p>
          <a:p>
            <a:pPr marL="114300" indent="0"/>
            <a:r>
              <a:rPr lang="en-US" sz="1800" b="1"/>
              <a:t>     Phòng Hành chính</a:t>
            </a:r>
            <a:r>
              <a:rPr lang="en-US" sz="1800"/>
              <a:t> ( P01 ) có 10 người</a:t>
            </a:r>
          </a:p>
          <a:p>
            <a:pPr marL="114300" indent="0"/>
            <a:r>
              <a:rPr lang="en-US" sz="1800" b="1"/>
              <a:t>     Phòng Kế toán</a:t>
            </a:r>
            <a:r>
              <a:rPr lang="en-US" sz="1800"/>
              <a:t> ( P02 ) có 12 người</a:t>
            </a:r>
          </a:p>
          <a:p>
            <a:pPr marL="114300" indent="0"/>
            <a:r>
              <a:rPr lang="en-US" sz="1800" b="1"/>
              <a:t>     Phòng Bảo hành</a:t>
            </a:r>
            <a:r>
              <a:rPr lang="en-US" sz="1800"/>
              <a:t> ( P03 ) có 11 </a:t>
            </a:r>
          </a:p>
          <a:p>
            <a:pPr marL="114300" indent="0"/>
            <a:r>
              <a:rPr lang="en-US" sz="1800" b="1"/>
              <a:t>     Phòng Lập trình</a:t>
            </a:r>
            <a:r>
              <a:rPr lang="en-US" sz="1800"/>
              <a:t> ( P04 ) có 17 người. </a:t>
            </a:r>
          </a:p>
          <a:p>
            <a:pPr marL="114300" indent="0"/>
            <a:endParaRPr lang="en-US" sz="1800"/>
          </a:p>
          <a:p>
            <a:pPr marL="114300" indent="0"/>
            <a:r>
              <a:rPr lang="en-US" sz="1800"/>
              <a:t>Xây dựng hệ thống mạng cho 4 phòng ban, các phòng đều được trang bị máy in, máy chiếu và kết nối internet.</a:t>
            </a:r>
          </a:p>
        </p:txBody>
      </p:sp>
      <p:sp>
        <p:nvSpPr>
          <p:cNvPr id="7" name="Text Box 6"/>
          <p:cNvSpPr txBox="1"/>
          <p:nvPr/>
        </p:nvSpPr>
        <p:spPr>
          <a:xfrm>
            <a:off x="5147945" y="0"/>
            <a:ext cx="2729230" cy="491490"/>
          </a:xfrm>
          <a:prstGeom prst="rect">
            <a:avLst/>
          </a:prstGeom>
          <a:noFill/>
        </p:spPr>
        <p:txBody>
          <a:bodyPr wrap="none" rtlCol="0">
            <a:spAutoFit/>
          </a:bodyPr>
          <a:lstStyle/>
          <a:p>
            <a:r>
              <a:rPr lang="en-US" sz="2600" b="1"/>
              <a:t>Sơ đồ tổng quát</a:t>
            </a:r>
          </a:p>
        </p:txBody>
      </p:sp>
      <p:pic>
        <p:nvPicPr>
          <p:cNvPr id="9" name="Picture 8" descr="Picture1-removebg-preview (2)"/>
          <p:cNvPicPr>
            <a:picLocks noChangeAspect="1"/>
          </p:cNvPicPr>
          <p:nvPr/>
        </p:nvPicPr>
        <p:blipFill>
          <a:blip r:embed="rId4"/>
          <a:stretch>
            <a:fillRect/>
          </a:stretch>
        </p:blipFill>
        <p:spPr>
          <a:xfrm>
            <a:off x="4716145" y="483235"/>
            <a:ext cx="4618990" cy="4744085"/>
          </a:xfrm>
          <a:prstGeom prst="rect">
            <a:avLst/>
          </a:prstGeom>
        </p:spPr>
      </p:pic>
      <p:sp>
        <p:nvSpPr>
          <p:cNvPr id="10" name="Text Box 9"/>
          <p:cNvSpPr txBox="1"/>
          <p:nvPr/>
        </p:nvSpPr>
        <p:spPr>
          <a:xfrm>
            <a:off x="4068445" y="-1028700"/>
            <a:ext cx="5150485" cy="491490"/>
          </a:xfrm>
          <a:prstGeom prst="rect">
            <a:avLst/>
          </a:prstGeom>
          <a:noFill/>
        </p:spPr>
        <p:txBody>
          <a:bodyPr wrap="none" rtlCol="0">
            <a:spAutoFit/>
          </a:bodyPr>
          <a:lstStyle/>
          <a:p>
            <a:r>
              <a:rPr lang="en-US" sz="2600" b="1"/>
              <a:t>Sơ đồ đi dây tổng quát 4 phòng</a:t>
            </a:r>
          </a:p>
        </p:txBody>
      </p:sp>
      <p:sp>
        <p:nvSpPr>
          <p:cNvPr id="12" name="Text Box 11"/>
          <p:cNvSpPr txBox="1"/>
          <p:nvPr/>
        </p:nvSpPr>
        <p:spPr>
          <a:xfrm>
            <a:off x="3996055" y="-1677035"/>
            <a:ext cx="5132705" cy="491490"/>
          </a:xfrm>
          <a:prstGeom prst="rect">
            <a:avLst/>
          </a:prstGeom>
          <a:noFill/>
        </p:spPr>
        <p:txBody>
          <a:bodyPr wrap="none" rtlCol="0">
            <a:spAutoFit/>
          </a:bodyPr>
          <a:lstStyle/>
          <a:p>
            <a:r>
              <a:rPr lang="en-US" sz="2600" b="1"/>
              <a:t>Sơ đồ đi dây phòng hành chính</a:t>
            </a:r>
          </a:p>
        </p:txBody>
      </p:sp>
      <p:pic>
        <p:nvPicPr>
          <p:cNvPr id="11" name="Picture 10" descr="Picture1-removebg-preview (3)"/>
          <p:cNvPicPr>
            <a:picLocks noChangeAspect="1"/>
          </p:cNvPicPr>
          <p:nvPr/>
        </p:nvPicPr>
        <p:blipFill>
          <a:blip r:embed="rId5"/>
          <a:stretch>
            <a:fillRect/>
          </a:stretch>
        </p:blipFill>
        <p:spPr>
          <a:xfrm>
            <a:off x="9199245" y="51435"/>
            <a:ext cx="5332095" cy="5766435"/>
          </a:xfrm>
          <a:prstGeom prst="rect">
            <a:avLst/>
          </a:prstGeom>
        </p:spPr>
      </p:pic>
      <p:pic>
        <p:nvPicPr>
          <p:cNvPr id="39"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4200" y="5360670"/>
            <a:ext cx="4610100" cy="4579620"/>
          </a:xfrm>
          <a:prstGeom prst="rect">
            <a:avLst/>
          </a:prstGeom>
        </p:spPr>
      </p:pic>
      <p:sp>
        <p:nvSpPr>
          <p:cNvPr id="14" name="Text Box 13"/>
          <p:cNvSpPr txBox="1"/>
          <p:nvPr/>
        </p:nvSpPr>
        <p:spPr>
          <a:xfrm>
            <a:off x="4140200" y="-2108835"/>
            <a:ext cx="4526915" cy="491490"/>
          </a:xfrm>
          <a:prstGeom prst="rect">
            <a:avLst/>
          </a:prstGeom>
          <a:noFill/>
        </p:spPr>
        <p:txBody>
          <a:bodyPr wrap="none" rtlCol="0">
            <a:spAutoFit/>
          </a:bodyPr>
          <a:lstStyle/>
          <a:p>
            <a:r>
              <a:rPr lang="en-US" sz="2600" b="1"/>
              <a:t>Sơ đồ đi dây phòng kế toán</a:t>
            </a:r>
          </a:p>
        </p:txBody>
      </p:sp>
      <p:pic>
        <p:nvPicPr>
          <p:cNvPr id="15" name="Picture 14" descr="Picture3-removebg-preview"/>
          <p:cNvPicPr>
            <a:picLocks noChangeAspect="1"/>
          </p:cNvPicPr>
          <p:nvPr/>
        </p:nvPicPr>
        <p:blipFill>
          <a:blip r:embed="rId7"/>
          <a:stretch>
            <a:fillRect/>
          </a:stretch>
        </p:blipFill>
        <p:spPr>
          <a:xfrm>
            <a:off x="9468485" y="-4413250"/>
            <a:ext cx="4592955" cy="4669790"/>
          </a:xfrm>
          <a:prstGeom prst="rect">
            <a:avLst/>
          </a:prstGeom>
        </p:spPr>
      </p:pic>
      <p:sp>
        <p:nvSpPr>
          <p:cNvPr id="16" name="Text Box 15"/>
          <p:cNvSpPr txBox="1"/>
          <p:nvPr/>
        </p:nvSpPr>
        <p:spPr>
          <a:xfrm>
            <a:off x="3983990" y="-2685415"/>
            <a:ext cx="4839335" cy="491490"/>
          </a:xfrm>
          <a:prstGeom prst="rect">
            <a:avLst/>
          </a:prstGeom>
          <a:noFill/>
        </p:spPr>
        <p:txBody>
          <a:bodyPr wrap="none" rtlCol="0">
            <a:spAutoFit/>
          </a:bodyPr>
          <a:lstStyle/>
          <a:p>
            <a:r>
              <a:rPr lang="en-US" sz="2600" b="1"/>
              <a:t>Sơ đồ đi dây phòng bảo hành</a:t>
            </a:r>
          </a:p>
        </p:txBody>
      </p:sp>
      <p:pic>
        <p:nvPicPr>
          <p:cNvPr id="17" name="Picture 16" descr="Picture3-removebg-preview (1)"/>
          <p:cNvPicPr>
            <a:picLocks noChangeAspect="1"/>
          </p:cNvPicPr>
          <p:nvPr/>
        </p:nvPicPr>
        <p:blipFill>
          <a:blip r:embed="rId8"/>
          <a:stretch>
            <a:fillRect/>
          </a:stretch>
        </p:blipFill>
        <p:spPr>
          <a:xfrm>
            <a:off x="9756775" y="5196205"/>
            <a:ext cx="4655185" cy="4744085"/>
          </a:xfrm>
          <a:prstGeom prst="rect">
            <a:avLst/>
          </a:prstGeom>
        </p:spPr>
      </p:pic>
      <p:sp>
        <p:nvSpPr>
          <p:cNvPr id="26" name="Text Box 25"/>
          <p:cNvSpPr txBox="1"/>
          <p:nvPr/>
        </p:nvSpPr>
        <p:spPr>
          <a:xfrm>
            <a:off x="-36830" y="843280"/>
            <a:ext cx="3950970" cy="4015105"/>
          </a:xfrm>
          <a:prstGeom prst="rect">
            <a:avLst/>
          </a:prstGeom>
          <a:noFill/>
        </p:spPr>
        <p:txBody>
          <a:bodyPr wrap="square" rtlCol="0">
            <a:spAutoFit/>
          </a:bodyPr>
          <a:lstStyle/>
          <a:p>
            <a:pPr algn="l"/>
            <a:r>
              <a:rPr lang="en-US" sz="1500">
                <a:solidFill>
                  <a:schemeClr val="bg1"/>
                </a:solidFill>
              </a:rPr>
              <a:t>Ở dãy bên trái: Máy đầu tiên cần 7m dây nối. Từ máy thứ hai, ta cộng thêm 1m dây mạng cho 1 máy, tức là 2m dây cho 1 cặp.</a:t>
            </a:r>
          </a:p>
          <a:p>
            <a:pPr algn="l"/>
            <a:r>
              <a:rPr lang="en-US" sz="1500">
                <a:solidFill>
                  <a:schemeClr val="bg1"/>
                </a:solidFill>
              </a:rPr>
              <a:t>Ở dãy bên phải: Máy tính gần với Switch nhất, cần 2m dây mạng nối. Mỗi máy cách nhau 0.5m nhưng để thuận tiện cho việc di chuyển, xê dịch máy từ máy thứ hai ta cộng thêm 1m dây mạng cho 1 máy.</a:t>
            </a:r>
          </a:p>
          <a:p>
            <a:pPr algn="l"/>
            <a:r>
              <a:rPr lang="en-US" sz="1500">
                <a:solidFill>
                  <a:schemeClr val="bg1"/>
                </a:solidFill>
              </a:rPr>
              <a:t>Switch nối với dãy 5 máy bên trái: 7 +8+9 +10+11+12 = 57m.</a:t>
            </a:r>
          </a:p>
          <a:p>
            <a:pPr algn="l"/>
            <a:r>
              <a:rPr lang="en-US" sz="1500">
                <a:solidFill>
                  <a:schemeClr val="bg1"/>
                </a:solidFill>
              </a:rPr>
              <a:t>Switch nối với dãy 5 máy bên trái: 2+3+4+5+6+7 =  27m.</a:t>
            </a:r>
          </a:p>
          <a:p>
            <a:pPr algn="l"/>
            <a:r>
              <a:rPr lang="en-US" sz="1500">
                <a:solidFill>
                  <a:schemeClr val="bg1"/>
                </a:solidFill>
              </a:rPr>
              <a:t>Switch nối với máy in: 1m.</a:t>
            </a:r>
          </a:p>
          <a:p>
            <a:pPr algn="l"/>
            <a:r>
              <a:rPr lang="en-US" sz="1500">
                <a:solidFill>
                  <a:schemeClr val="bg1"/>
                </a:solidFill>
              </a:rPr>
              <a:t>Switch nối với server: 2m.</a:t>
            </a:r>
          </a:p>
          <a:p>
            <a:pPr algn="l"/>
            <a:r>
              <a:rPr lang="en-US" sz="1500">
                <a:solidFill>
                  <a:schemeClr val="bg1"/>
                </a:solidFill>
              </a:rPr>
              <a:t>Switch nối với máy chiếu: 5m.</a:t>
            </a:r>
          </a:p>
          <a:p>
            <a:pPr algn="l"/>
            <a:r>
              <a:rPr lang="en-US" sz="1500">
                <a:solidFill>
                  <a:schemeClr val="bg1"/>
                </a:solidFill>
              </a:rPr>
              <a:t>Tổng dây cần dùng: 57+27+1+2+5 = 92m.</a:t>
            </a:r>
          </a:p>
          <a:p>
            <a:pPr algn="l"/>
            <a:r>
              <a:rPr lang="en-US" sz="1500">
                <a:solidFill>
                  <a:schemeClr val="bg1"/>
                </a:solidFill>
              </a:rPr>
              <a:t>Làm tròn lên 95m.</a:t>
            </a:r>
          </a:p>
        </p:txBody>
      </p:sp>
      <p:sp>
        <p:nvSpPr>
          <p:cNvPr id="27" name="Text Box 26"/>
          <p:cNvSpPr txBox="1"/>
          <p:nvPr/>
        </p:nvSpPr>
        <p:spPr>
          <a:xfrm>
            <a:off x="827405" y="0"/>
            <a:ext cx="2649220" cy="398780"/>
          </a:xfrm>
          <a:prstGeom prst="rect">
            <a:avLst/>
          </a:prstGeom>
          <a:noFill/>
        </p:spPr>
        <p:txBody>
          <a:bodyPr wrap="square" rtlCol="0">
            <a:spAutoFit/>
          </a:bodyPr>
          <a:lstStyle/>
          <a:p>
            <a:r>
              <a:rPr lang="en-US" sz="2000" b="1">
                <a:solidFill>
                  <a:schemeClr val="bg1"/>
                </a:solidFill>
                <a:latin typeface="Fredoka One" panose="02000000000000000000" charset="0"/>
                <a:cs typeface="Fredoka One" panose="02000000000000000000" charset="0"/>
              </a:rPr>
              <a:t>Tính toán chi phí</a:t>
            </a:r>
          </a:p>
        </p:txBody>
      </p:sp>
      <p:sp>
        <p:nvSpPr>
          <p:cNvPr id="28" name="Text Box 27"/>
          <p:cNvSpPr txBox="1"/>
          <p:nvPr/>
        </p:nvSpPr>
        <p:spPr>
          <a:xfrm>
            <a:off x="208915" y="771525"/>
            <a:ext cx="3901440" cy="3753485"/>
          </a:xfrm>
          <a:prstGeom prst="rect">
            <a:avLst/>
          </a:prstGeom>
          <a:noFill/>
        </p:spPr>
        <p:txBody>
          <a:bodyPr wrap="square" rtlCol="0">
            <a:spAutoFit/>
          </a:bodyPr>
          <a:lstStyle/>
          <a:p>
            <a:pPr algn="l"/>
            <a:r>
              <a:rPr lang="en-US">
                <a:solidFill>
                  <a:schemeClr val="bg1"/>
                </a:solidFill>
              </a:rPr>
              <a:t>Ở dãy bên trái: Máy đầu tiên cần 7m dây nối. Từ máy thứ hai, ta cộng thêm 1m dây mạng cho 1 máy, tức là 2m dây cho 1 cặp.</a:t>
            </a:r>
          </a:p>
          <a:p>
            <a:pPr algn="l"/>
            <a:r>
              <a:rPr lang="en-US">
                <a:solidFill>
                  <a:schemeClr val="bg1"/>
                </a:solidFill>
              </a:rPr>
              <a:t>Ở dãy bên phải: Máy tính gần với Switch nhất, cần 2m dây mạng nối. Mỗi máy cách nhau 0.5m nhưng để thuận tiện cho việc di chuyển, xê dịch máy từ máy thứ hai ta cộng thêm 1m dây mạng cho 1 máy.</a:t>
            </a:r>
          </a:p>
          <a:p>
            <a:pPr algn="l"/>
            <a:r>
              <a:rPr lang="en-US">
                <a:solidFill>
                  <a:schemeClr val="bg1"/>
                </a:solidFill>
              </a:rPr>
              <a:t>Switch nối với dãy 5 máy bên trái:  7 + 8+9+10+11 = 45m.</a:t>
            </a:r>
          </a:p>
          <a:p>
            <a:pPr algn="l"/>
            <a:r>
              <a:rPr lang="en-US">
                <a:solidFill>
                  <a:schemeClr val="bg1"/>
                </a:solidFill>
              </a:rPr>
              <a:t>Switch nối với dãy 5 máy bên trái:  2 +3+4+5+6 = 20m.</a:t>
            </a:r>
          </a:p>
          <a:p>
            <a:pPr algn="l"/>
            <a:r>
              <a:rPr lang="en-US">
                <a:solidFill>
                  <a:schemeClr val="bg1"/>
                </a:solidFill>
              </a:rPr>
              <a:t>Switch nối với máy in: 1m</a:t>
            </a:r>
          </a:p>
          <a:p>
            <a:pPr algn="l"/>
            <a:r>
              <a:rPr lang="en-US">
                <a:solidFill>
                  <a:schemeClr val="bg1"/>
                </a:solidFill>
              </a:rPr>
              <a:t>Switch nối với server: 2m.</a:t>
            </a:r>
          </a:p>
          <a:p>
            <a:pPr algn="l"/>
            <a:r>
              <a:rPr lang="en-US">
                <a:solidFill>
                  <a:schemeClr val="bg1"/>
                </a:solidFill>
              </a:rPr>
              <a:t>Switch nối với máy chiếu: 5m..</a:t>
            </a:r>
          </a:p>
          <a:p>
            <a:pPr algn="l"/>
            <a:r>
              <a:rPr lang="en-US">
                <a:solidFill>
                  <a:schemeClr val="bg1"/>
                </a:solidFill>
              </a:rPr>
              <a:t>Tổng dây cần dùng: 45+20+1+2+5 = 73m.</a:t>
            </a:r>
          </a:p>
          <a:p>
            <a:pPr algn="l"/>
            <a:r>
              <a:rPr lang="en-US">
                <a:solidFill>
                  <a:schemeClr val="bg1"/>
                </a:solidFill>
              </a:rPr>
              <a:t>Làm tròn lên 75m.</a:t>
            </a:r>
          </a:p>
        </p:txBody>
      </p:sp>
      <p:sp>
        <p:nvSpPr>
          <p:cNvPr id="29" name="Text Box 28"/>
          <p:cNvSpPr txBox="1"/>
          <p:nvPr/>
        </p:nvSpPr>
        <p:spPr>
          <a:xfrm>
            <a:off x="35560" y="927100"/>
            <a:ext cx="3754755" cy="4015105"/>
          </a:xfrm>
          <a:prstGeom prst="rect">
            <a:avLst/>
          </a:prstGeom>
          <a:noFill/>
        </p:spPr>
        <p:txBody>
          <a:bodyPr wrap="square" rtlCol="0">
            <a:spAutoFit/>
          </a:bodyPr>
          <a:lstStyle/>
          <a:p>
            <a:pPr algn="l"/>
            <a:r>
              <a:rPr lang="en-US" sz="1500">
                <a:solidFill>
                  <a:schemeClr val="bg1"/>
                </a:solidFill>
              </a:rPr>
              <a:t>Ở dãy bên trái: Máy đầu tiên cần 7m dây nối. Từ máy thứ hai, ta cộng thêm 1m dây mạng cho 1 máy, tức là 2m dây cho 1 cặp.</a:t>
            </a:r>
          </a:p>
          <a:p>
            <a:pPr algn="l"/>
            <a:r>
              <a:rPr lang="en-US" sz="1500">
                <a:solidFill>
                  <a:schemeClr val="bg1"/>
                </a:solidFill>
              </a:rPr>
              <a:t>Ở dãy bên phải: Máy tính gần với Switch nhất, cần 2m dây mạng nối. Mỗi máy cách nhau 0.5m nhưng để thuận tiện cho việc di chuyển, xê dịch máy từ máy thứ hai ta cộng thêm 1m dây mạng cho 1 máy.</a:t>
            </a:r>
          </a:p>
          <a:p>
            <a:pPr algn="l"/>
            <a:r>
              <a:rPr lang="en-US" sz="1500">
                <a:solidFill>
                  <a:schemeClr val="bg1"/>
                </a:solidFill>
              </a:rPr>
              <a:t>Switch nối với dãy 6 máy bên trái: 7 +8+9 +10+11+12 = 57m.</a:t>
            </a:r>
          </a:p>
          <a:p>
            <a:pPr algn="l"/>
            <a:r>
              <a:rPr lang="en-US" sz="1500">
                <a:solidFill>
                  <a:schemeClr val="bg1"/>
                </a:solidFill>
              </a:rPr>
              <a:t>Switch nối với dãy 5 máy bên trái:  3+4+5+6+7 = 25m.</a:t>
            </a:r>
          </a:p>
          <a:p>
            <a:pPr algn="l"/>
            <a:r>
              <a:rPr lang="en-US" sz="1500">
                <a:solidFill>
                  <a:schemeClr val="bg1"/>
                </a:solidFill>
              </a:rPr>
              <a:t>Switch nối với máy in: 1m.</a:t>
            </a:r>
          </a:p>
          <a:p>
            <a:pPr algn="l"/>
            <a:r>
              <a:rPr lang="en-US" sz="1500">
                <a:solidFill>
                  <a:schemeClr val="bg1"/>
                </a:solidFill>
              </a:rPr>
              <a:t>Switch nối với server: 2m.</a:t>
            </a:r>
          </a:p>
          <a:p>
            <a:pPr algn="l"/>
            <a:r>
              <a:rPr lang="en-US" sz="1500">
                <a:solidFill>
                  <a:schemeClr val="bg1"/>
                </a:solidFill>
              </a:rPr>
              <a:t>Switch nối với máy chiếu: 5m.</a:t>
            </a:r>
          </a:p>
          <a:p>
            <a:pPr algn="l"/>
            <a:r>
              <a:rPr lang="en-US" sz="1500">
                <a:solidFill>
                  <a:schemeClr val="bg1"/>
                </a:solidFill>
              </a:rPr>
              <a:t>Tổng dây cần dùng: 57+25+1+2+5 =  90m.</a:t>
            </a:r>
          </a:p>
          <a:p>
            <a:pPr algn="l"/>
            <a:r>
              <a:rPr lang="en-US" sz="1500">
                <a:solidFill>
                  <a:schemeClr val="bg1"/>
                </a:solidFill>
              </a:rPr>
              <a:t>Làm tròn lên 95m.</a:t>
            </a:r>
          </a:p>
        </p:txBody>
      </p:sp>
      <p:sp>
        <p:nvSpPr>
          <p:cNvPr id="30" name="Text Box 29"/>
          <p:cNvSpPr txBox="1"/>
          <p:nvPr/>
        </p:nvSpPr>
        <p:spPr>
          <a:xfrm>
            <a:off x="-36830" y="870585"/>
            <a:ext cx="3982085" cy="3969385"/>
          </a:xfrm>
          <a:prstGeom prst="rect">
            <a:avLst/>
          </a:prstGeom>
          <a:noFill/>
        </p:spPr>
        <p:txBody>
          <a:bodyPr wrap="square" rtlCol="0">
            <a:spAutoFit/>
          </a:bodyPr>
          <a:lstStyle/>
          <a:p>
            <a:pPr algn="l"/>
            <a:r>
              <a:rPr lang="en-US">
                <a:solidFill>
                  <a:schemeClr val="bg1"/>
                </a:solidFill>
              </a:rPr>
              <a:t>Ở dãy bên trên: Máy tính gần với Switch nhất, cần 5m dây nối. Từ máy thứ hai, ta cộng thêm 1m dây mạng cho 1 máy, tức là 2m dây cho 1 cặp.</a:t>
            </a:r>
          </a:p>
          <a:p>
            <a:pPr algn="l"/>
            <a:r>
              <a:rPr lang="en-US">
                <a:solidFill>
                  <a:schemeClr val="bg1"/>
                </a:solidFill>
              </a:rPr>
              <a:t>Ở dãy bên phải: Máy đầu tiên cần 10m dây mạng nối. Mỗi máy cách nhau 0.5m  nhưng để thuận tiện cho việc di chuyển, xê dịch máy từ máy thứ hai ta cộng thêm 1m dây mạng cho 1 máy.</a:t>
            </a:r>
          </a:p>
          <a:p>
            <a:pPr algn="l"/>
            <a:r>
              <a:rPr lang="en-US">
                <a:solidFill>
                  <a:schemeClr val="bg1"/>
                </a:solidFill>
              </a:rPr>
              <a:t>Switch nối với dãy 9 máy bên trên: 5+6+7+8+9+10+11+12+13 = 81m.</a:t>
            </a:r>
          </a:p>
          <a:p>
            <a:pPr algn="l"/>
            <a:r>
              <a:rPr lang="en-US">
                <a:solidFill>
                  <a:schemeClr val="bg1"/>
                </a:solidFill>
              </a:rPr>
              <a:t>Switch nối với dãy 8 máy bên dưới: 10+11+12+13+14+15+16+17+18 = 126m.</a:t>
            </a:r>
          </a:p>
          <a:p>
            <a:pPr algn="l"/>
            <a:r>
              <a:rPr lang="en-US">
                <a:solidFill>
                  <a:schemeClr val="bg1"/>
                </a:solidFill>
              </a:rPr>
              <a:t>Switch nối với máy in: 2m.</a:t>
            </a:r>
          </a:p>
          <a:p>
            <a:pPr algn="l"/>
            <a:r>
              <a:rPr lang="en-US">
                <a:solidFill>
                  <a:schemeClr val="bg1"/>
                </a:solidFill>
              </a:rPr>
              <a:t>Switch nối với server: 1m.</a:t>
            </a:r>
          </a:p>
          <a:p>
            <a:pPr algn="l"/>
            <a:r>
              <a:rPr lang="en-US">
                <a:solidFill>
                  <a:schemeClr val="bg1"/>
                </a:solidFill>
              </a:rPr>
              <a:t>Switch nối với máy chiếu: 6m.</a:t>
            </a:r>
          </a:p>
          <a:p>
            <a:pPr algn="l"/>
            <a:r>
              <a:rPr lang="en-US">
                <a:solidFill>
                  <a:schemeClr val="bg1"/>
                </a:solidFill>
              </a:rPr>
              <a:t>Tổng dây cần dùng: 81+126+2+1+6 = 216m.</a:t>
            </a:r>
          </a:p>
          <a:p>
            <a:pPr algn="l"/>
            <a:r>
              <a:rPr lang="en-US">
                <a:solidFill>
                  <a:schemeClr val="bg1"/>
                </a:solidFill>
              </a:rPr>
              <a:t>Làm tròn lên 220m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2"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xit" presetSubtype="32" fill="hold" grpId="0" nodeType="clickEffect">
                                  <p:stCondLst>
                                    <p:cond delay="0"/>
                                  </p:stCondLst>
                                  <p:childTnLst>
                                    <p:animEffect transition="out" filter="diamond(out)">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par>
                                <p:cTn id="16" presetID="8" presetClass="exit" presetSubtype="32" fill="hold" nodeType="withEffect">
                                  <p:stCondLst>
                                    <p:cond delay="0"/>
                                  </p:stCondLst>
                                  <p:childTnLst>
                                    <p:animEffect transition="out" filter="diamond(out)">
                                      <p:cBhvr>
                                        <p:cTn id="17" dur="2000"/>
                                        <p:tgtEl>
                                          <p:spTgt spid="9"/>
                                        </p:tgtEl>
                                      </p:cBhvr>
                                    </p:animEffect>
                                    <p:set>
                                      <p:cBhvr>
                                        <p:cTn id="18" dur="1" fill="hold">
                                          <p:stCondLst>
                                            <p:cond delay="19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0 0 L 0.001875 0.204321 " pathEditMode="relative" rAng="0" ptsTypes="">
                                      <p:cBhvr>
                                        <p:cTn id="22" dur="2000" fill="hold"/>
                                        <p:tgtEl>
                                          <p:spTgt spid="10"/>
                                        </p:tgtEl>
                                        <p:attrNameLst>
                                          <p:attrName>ppt_x</p:attrName>
                                          <p:attrName>ppt_y</p:attrName>
                                        </p:attrNameLst>
                                      </p:cBhvr>
                                      <p:rCtr x="0" y="125"/>
                                    </p:animMotion>
                                  </p:childTnLst>
                                </p:cTn>
                              </p:par>
                              <p:par>
                                <p:cTn id="23" presetID="42" presetClass="path" presetSubtype="0" accel="50000" decel="50000" fill="hold" nodeType="withEffect">
                                  <p:stCondLst>
                                    <p:cond delay="0"/>
                                  </p:stCondLst>
                                  <p:childTnLst>
                                    <p:animMotion origin="layout" path="M 0 0 L -0.577014 0.0135802 " pathEditMode="relative" rAng="0" ptsTypes="">
                                      <p:cBhvr>
                                        <p:cTn id="24" dur="2000" fill="hold"/>
                                        <p:tgtEl>
                                          <p:spTgt spid="11"/>
                                        </p:tgtEl>
                                        <p:attrNameLst>
                                          <p:attrName>ppt_x</p:attrName>
                                          <p:attrName>ppt_y</p:attrName>
                                        </p:attrNameLst>
                                      </p:cBhvr>
                                      <p:rCtr x="-296" y="7"/>
                                    </p:animMotion>
                                  </p:childTnLst>
                                </p:cTn>
                              </p:par>
                            </p:childTnLst>
                          </p:cTn>
                        </p:par>
                      </p:childTnLst>
                    </p:cTn>
                  </p:par>
                  <p:par>
                    <p:cTn id="25" fill="hold">
                      <p:stCondLst>
                        <p:cond delay="indefinite"/>
                      </p:stCondLst>
                      <p:childTnLst>
                        <p:par>
                          <p:cTn id="26" fill="hold">
                            <p:stCondLst>
                              <p:cond delay="0"/>
                            </p:stCondLst>
                            <p:childTnLst>
                              <p:par>
                                <p:cTn id="27" presetID="16" presetClass="exit" presetSubtype="21" fill="hold" grpId="1" nodeType="clickEffect">
                                  <p:stCondLst>
                                    <p:cond delay="0"/>
                                  </p:stCondLst>
                                  <p:childTnLst>
                                    <p:animEffect transition="out" filter="barn(inVertic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6" presetClass="exit" presetSubtype="21" fill="hold" nodeType="withEffect">
                                  <p:stCondLst>
                                    <p:cond delay="0"/>
                                  </p:stCondLst>
                                  <p:childTnLst>
                                    <p:animEffect transition="out" filter="barn(inVertic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0 0 L 0.00291667 0.316296 " pathEditMode="relative" rAng="0" ptsTypes="">
                                      <p:cBhvr>
                                        <p:cTn id="36" dur="2000" fill="hold"/>
                                        <p:tgtEl>
                                          <p:spTgt spid="12"/>
                                        </p:tgtEl>
                                        <p:attrNameLst>
                                          <p:attrName>ppt_x</p:attrName>
                                          <p:attrName>ppt_y</p:attrName>
                                        </p:attrNameLst>
                                      </p:cBhvr>
                                      <p:rCtr x="0" y="125"/>
                                    </p:animMotion>
                                  </p:childTnLst>
                                </p:cTn>
                              </p:par>
                              <p:par>
                                <p:cTn id="37" presetID="42" presetClass="path" presetSubtype="0" accel="50000" decel="50000" fill="hold" nodeType="withEffect">
                                  <p:stCondLst>
                                    <p:cond delay="0"/>
                                  </p:stCondLst>
                                  <p:childTnLst>
                                    <p:animMotion origin="layout" path="M 0 0 L 0.00361111 -0.945309 " pathEditMode="relative" rAng="0" ptsTypes="">
                                      <p:cBhvr>
                                        <p:cTn id="38" dur="2000" fill="hold"/>
                                        <p:tgtEl>
                                          <p:spTgt spid="39"/>
                                        </p:tgtEl>
                                        <p:attrNameLst>
                                          <p:attrName>ppt_x</p:attrName>
                                          <p:attrName>ppt_y</p:attrName>
                                        </p:attrNameLst>
                                      </p:cBhvr>
                                      <p:rCtr x="2" y="-458"/>
                                    </p:animMotion>
                                  </p:childTnLst>
                                </p:cTn>
                              </p:par>
                              <p:par>
                                <p:cTn id="39" presetID="29" presetClass="exit" presetSubtype="0" fill="hold" grpId="2" nodeType="withEffect">
                                  <p:stCondLst>
                                    <p:cond delay="0"/>
                                  </p:stCondLst>
                                  <p:childTnLst>
                                    <p:anim calcmode="lin" valueType="num">
                                      <p:cBhvr>
                                        <p:cTn id="40" dur="1000"/>
                                        <p:tgtEl>
                                          <p:spTgt spid="5"/>
                                        </p:tgtEl>
                                        <p:attrNameLst>
                                          <p:attrName>ppt_x</p:attrName>
                                        </p:attrNameLst>
                                      </p:cBhvr>
                                      <p:tavLst>
                                        <p:tav tm="0">
                                          <p:val>
                                            <p:strVal val="ppt_x"/>
                                          </p:val>
                                        </p:tav>
                                        <p:tav tm="100000">
                                          <p:val>
                                            <p:strVal val="ppt_x-.2"/>
                                          </p:val>
                                        </p:tav>
                                      </p:tavLst>
                                    </p:anim>
                                    <p:anim calcmode="lin" valueType="num">
                                      <p:cBhvr>
                                        <p:cTn id="41" dur="1000"/>
                                        <p:tgtEl>
                                          <p:spTgt spid="5"/>
                                        </p:tgtEl>
                                        <p:attrNameLst>
                                          <p:attrName>ppt_y</p:attrName>
                                        </p:attrNameLst>
                                      </p:cBhvr>
                                      <p:tavLst>
                                        <p:tav tm="0">
                                          <p:val>
                                            <p:strVal val="ppt_y"/>
                                          </p:val>
                                        </p:tav>
                                        <p:tav tm="100000">
                                          <p:val>
                                            <p:strVal val="ppt_y"/>
                                          </p:val>
                                        </p:tav>
                                      </p:tavLst>
                                    </p:anim>
                                    <p:animEffect transition="out" filter="fade">
                                      <p:cBhvr>
                                        <p:cTn id="42" dur="1000"/>
                                        <p:tgtEl>
                                          <p:spTgt spid="5"/>
                                        </p:tgtEl>
                                      </p:cBhvr>
                                    </p:animEffect>
                                    <p:set>
                                      <p:cBhvr>
                                        <p:cTn id="43" dur="1" fill="hold">
                                          <p:stCondLst>
                                            <p:cond delay="999"/>
                                          </p:stCondLst>
                                        </p:cTn>
                                        <p:tgtEl>
                                          <p:spTgt spid="5"/>
                                        </p:tgtEl>
                                        <p:attrNameLst>
                                          <p:attrName>style.visibility</p:attrName>
                                        </p:attrNameLst>
                                      </p:cBhvr>
                                      <p:to>
                                        <p:strVal val="hidden"/>
                                      </p:to>
                                    </p:set>
                                  </p:childTnLst>
                                </p:cTn>
                              </p:par>
                              <p:par>
                                <p:cTn id="44" presetID="29" presetClass="exit" presetSubtype="0" fill="hold" grpId="2" nodeType="withEffect">
                                  <p:stCondLst>
                                    <p:cond delay="0"/>
                                  </p:stCondLst>
                                  <p:childTnLst>
                                    <p:anim calcmode="lin" valueType="num">
                                      <p:cBhvr>
                                        <p:cTn id="45" dur="1000"/>
                                        <p:tgtEl>
                                          <p:spTgt spid="6">
                                            <p:txEl>
                                              <p:pRg st="0" end="0"/>
                                            </p:txEl>
                                          </p:spTgt>
                                        </p:tgtEl>
                                        <p:attrNameLst>
                                          <p:attrName>ppt_x</p:attrName>
                                        </p:attrNameLst>
                                      </p:cBhvr>
                                      <p:tavLst>
                                        <p:tav tm="0">
                                          <p:val>
                                            <p:strVal val="ppt_x"/>
                                          </p:val>
                                        </p:tav>
                                        <p:tav tm="100000">
                                          <p:val>
                                            <p:strVal val="ppt_x-.2"/>
                                          </p:val>
                                        </p:tav>
                                      </p:tavLst>
                                    </p:anim>
                                    <p:anim calcmode="lin" valueType="num">
                                      <p:cBhvr>
                                        <p:cTn id="46" dur="1000"/>
                                        <p:tgtEl>
                                          <p:spTgt spid="6">
                                            <p:txEl>
                                              <p:pRg st="0" end="0"/>
                                            </p:txEl>
                                          </p:spTgt>
                                        </p:tgtEl>
                                        <p:attrNameLst>
                                          <p:attrName>ppt_y</p:attrName>
                                        </p:attrNameLst>
                                      </p:cBhvr>
                                      <p:tavLst>
                                        <p:tav tm="0">
                                          <p:val>
                                            <p:strVal val="ppt_y"/>
                                          </p:val>
                                        </p:tav>
                                        <p:tav tm="100000">
                                          <p:val>
                                            <p:strVal val="ppt_y"/>
                                          </p:val>
                                        </p:tav>
                                      </p:tavLst>
                                    </p:anim>
                                    <p:animEffect transition="out" filter="fade">
                                      <p:cBhvr>
                                        <p:cTn id="47" dur="1000"/>
                                        <p:tgtEl>
                                          <p:spTgt spid="6">
                                            <p:txEl>
                                              <p:pRg st="0" end="0"/>
                                            </p:txEl>
                                          </p:spTgt>
                                        </p:tgtEl>
                                      </p:cBhvr>
                                    </p:animEffect>
                                    <p:set>
                                      <p:cBhvr>
                                        <p:cTn id="48" dur="1" fill="hold">
                                          <p:stCondLst>
                                            <p:cond delay="999"/>
                                          </p:stCondLst>
                                        </p:cTn>
                                        <p:tgtEl>
                                          <p:spTgt spid="6">
                                            <p:txEl>
                                              <p:pRg st="0" end="0"/>
                                            </p:txEl>
                                          </p:spTgt>
                                        </p:tgtEl>
                                        <p:attrNameLst>
                                          <p:attrName>style.visibility</p:attrName>
                                        </p:attrNameLst>
                                      </p:cBhvr>
                                      <p:to>
                                        <p:strVal val="hidden"/>
                                      </p:to>
                                    </p:set>
                                  </p:childTnLst>
                                </p:cTn>
                              </p:par>
                              <p:par>
                                <p:cTn id="49" presetID="29" presetClass="exit" presetSubtype="0" fill="hold" grpId="2" nodeType="withEffect">
                                  <p:stCondLst>
                                    <p:cond delay="0"/>
                                  </p:stCondLst>
                                  <p:childTnLst>
                                    <p:anim calcmode="lin" valueType="num">
                                      <p:cBhvr>
                                        <p:cTn id="50" dur="1000"/>
                                        <p:tgtEl>
                                          <p:spTgt spid="6">
                                            <p:txEl>
                                              <p:pRg st="1" end="1"/>
                                            </p:txEl>
                                          </p:spTgt>
                                        </p:tgtEl>
                                        <p:attrNameLst>
                                          <p:attrName>ppt_x</p:attrName>
                                        </p:attrNameLst>
                                      </p:cBhvr>
                                      <p:tavLst>
                                        <p:tav tm="0">
                                          <p:val>
                                            <p:strVal val="ppt_x"/>
                                          </p:val>
                                        </p:tav>
                                        <p:tav tm="100000">
                                          <p:val>
                                            <p:strVal val="ppt_x-.2"/>
                                          </p:val>
                                        </p:tav>
                                      </p:tavLst>
                                    </p:anim>
                                    <p:anim calcmode="lin" valueType="num">
                                      <p:cBhvr>
                                        <p:cTn id="51" dur="1000"/>
                                        <p:tgtEl>
                                          <p:spTgt spid="6">
                                            <p:txEl>
                                              <p:pRg st="1" end="1"/>
                                            </p:txEl>
                                          </p:spTgt>
                                        </p:tgtEl>
                                        <p:attrNameLst>
                                          <p:attrName>ppt_y</p:attrName>
                                        </p:attrNameLst>
                                      </p:cBhvr>
                                      <p:tavLst>
                                        <p:tav tm="0">
                                          <p:val>
                                            <p:strVal val="ppt_y"/>
                                          </p:val>
                                        </p:tav>
                                        <p:tav tm="100000">
                                          <p:val>
                                            <p:strVal val="ppt_y"/>
                                          </p:val>
                                        </p:tav>
                                      </p:tavLst>
                                    </p:anim>
                                    <p:animEffect transition="out" filter="fade">
                                      <p:cBhvr>
                                        <p:cTn id="52" dur="1000"/>
                                        <p:tgtEl>
                                          <p:spTgt spid="6">
                                            <p:txEl>
                                              <p:pRg st="1" end="1"/>
                                            </p:txEl>
                                          </p:spTgt>
                                        </p:tgtEl>
                                      </p:cBhvr>
                                    </p:animEffect>
                                    <p:set>
                                      <p:cBhvr>
                                        <p:cTn id="53" dur="1" fill="hold">
                                          <p:stCondLst>
                                            <p:cond delay="999"/>
                                          </p:stCondLst>
                                        </p:cTn>
                                        <p:tgtEl>
                                          <p:spTgt spid="6">
                                            <p:txEl>
                                              <p:pRg st="1" end="1"/>
                                            </p:txEl>
                                          </p:spTgt>
                                        </p:tgtEl>
                                        <p:attrNameLst>
                                          <p:attrName>style.visibility</p:attrName>
                                        </p:attrNameLst>
                                      </p:cBhvr>
                                      <p:to>
                                        <p:strVal val="hidden"/>
                                      </p:to>
                                    </p:set>
                                  </p:childTnLst>
                                </p:cTn>
                              </p:par>
                              <p:par>
                                <p:cTn id="54" presetID="29" presetClass="exit" presetSubtype="0" fill="hold" grpId="2" nodeType="withEffect">
                                  <p:stCondLst>
                                    <p:cond delay="0"/>
                                  </p:stCondLst>
                                  <p:childTnLst>
                                    <p:anim calcmode="lin" valueType="num">
                                      <p:cBhvr>
                                        <p:cTn id="55" dur="1000"/>
                                        <p:tgtEl>
                                          <p:spTgt spid="6">
                                            <p:txEl>
                                              <p:pRg st="2" end="2"/>
                                            </p:txEl>
                                          </p:spTgt>
                                        </p:tgtEl>
                                        <p:attrNameLst>
                                          <p:attrName>ppt_x</p:attrName>
                                        </p:attrNameLst>
                                      </p:cBhvr>
                                      <p:tavLst>
                                        <p:tav tm="0">
                                          <p:val>
                                            <p:strVal val="ppt_x"/>
                                          </p:val>
                                        </p:tav>
                                        <p:tav tm="100000">
                                          <p:val>
                                            <p:strVal val="ppt_x-.2"/>
                                          </p:val>
                                        </p:tav>
                                      </p:tavLst>
                                    </p:anim>
                                    <p:anim calcmode="lin" valueType="num">
                                      <p:cBhvr>
                                        <p:cTn id="56" dur="1000"/>
                                        <p:tgtEl>
                                          <p:spTgt spid="6">
                                            <p:txEl>
                                              <p:pRg st="2" end="2"/>
                                            </p:txEl>
                                          </p:spTgt>
                                        </p:tgtEl>
                                        <p:attrNameLst>
                                          <p:attrName>ppt_y</p:attrName>
                                        </p:attrNameLst>
                                      </p:cBhvr>
                                      <p:tavLst>
                                        <p:tav tm="0">
                                          <p:val>
                                            <p:strVal val="ppt_y"/>
                                          </p:val>
                                        </p:tav>
                                        <p:tav tm="100000">
                                          <p:val>
                                            <p:strVal val="ppt_y"/>
                                          </p:val>
                                        </p:tav>
                                      </p:tavLst>
                                    </p:anim>
                                    <p:animEffect transition="out" filter="fade">
                                      <p:cBhvr>
                                        <p:cTn id="57" dur="1000"/>
                                        <p:tgtEl>
                                          <p:spTgt spid="6">
                                            <p:txEl>
                                              <p:pRg st="2" end="2"/>
                                            </p:txEl>
                                          </p:spTgt>
                                        </p:tgtEl>
                                      </p:cBhvr>
                                    </p:animEffect>
                                    <p:set>
                                      <p:cBhvr>
                                        <p:cTn id="58" dur="1" fill="hold">
                                          <p:stCondLst>
                                            <p:cond delay="999"/>
                                          </p:stCondLst>
                                        </p:cTn>
                                        <p:tgtEl>
                                          <p:spTgt spid="6">
                                            <p:txEl>
                                              <p:pRg st="2" end="2"/>
                                            </p:txEl>
                                          </p:spTgt>
                                        </p:tgtEl>
                                        <p:attrNameLst>
                                          <p:attrName>style.visibility</p:attrName>
                                        </p:attrNameLst>
                                      </p:cBhvr>
                                      <p:to>
                                        <p:strVal val="hidden"/>
                                      </p:to>
                                    </p:set>
                                  </p:childTnLst>
                                </p:cTn>
                              </p:par>
                              <p:par>
                                <p:cTn id="59" presetID="29" presetClass="exit" presetSubtype="0" fill="hold" grpId="2" nodeType="withEffect">
                                  <p:stCondLst>
                                    <p:cond delay="0"/>
                                  </p:stCondLst>
                                  <p:childTnLst>
                                    <p:anim calcmode="lin" valueType="num">
                                      <p:cBhvr>
                                        <p:cTn id="60" dur="1000"/>
                                        <p:tgtEl>
                                          <p:spTgt spid="6">
                                            <p:txEl>
                                              <p:pRg st="3" end="3"/>
                                            </p:txEl>
                                          </p:spTgt>
                                        </p:tgtEl>
                                        <p:attrNameLst>
                                          <p:attrName>ppt_x</p:attrName>
                                        </p:attrNameLst>
                                      </p:cBhvr>
                                      <p:tavLst>
                                        <p:tav tm="0">
                                          <p:val>
                                            <p:strVal val="ppt_x"/>
                                          </p:val>
                                        </p:tav>
                                        <p:tav tm="100000">
                                          <p:val>
                                            <p:strVal val="ppt_x-.2"/>
                                          </p:val>
                                        </p:tav>
                                      </p:tavLst>
                                    </p:anim>
                                    <p:anim calcmode="lin" valueType="num">
                                      <p:cBhvr>
                                        <p:cTn id="61" dur="1000"/>
                                        <p:tgtEl>
                                          <p:spTgt spid="6">
                                            <p:txEl>
                                              <p:pRg st="3" end="3"/>
                                            </p:txEl>
                                          </p:spTgt>
                                        </p:tgtEl>
                                        <p:attrNameLst>
                                          <p:attrName>ppt_y</p:attrName>
                                        </p:attrNameLst>
                                      </p:cBhvr>
                                      <p:tavLst>
                                        <p:tav tm="0">
                                          <p:val>
                                            <p:strVal val="ppt_y"/>
                                          </p:val>
                                        </p:tav>
                                        <p:tav tm="100000">
                                          <p:val>
                                            <p:strVal val="ppt_y"/>
                                          </p:val>
                                        </p:tav>
                                      </p:tavLst>
                                    </p:anim>
                                    <p:animEffect transition="out" filter="fade">
                                      <p:cBhvr>
                                        <p:cTn id="62" dur="1000"/>
                                        <p:tgtEl>
                                          <p:spTgt spid="6">
                                            <p:txEl>
                                              <p:pRg st="3" end="3"/>
                                            </p:txEl>
                                          </p:spTgt>
                                        </p:tgtEl>
                                      </p:cBhvr>
                                    </p:animEffect>
                                    <p:set>
                                      <p:cBhvr>
                                        <p:cTn id="63" dur="1" fill="hold">
                                          <p:stCondLst>
                                            <p:cond delay="999"/>
                                          </p:stCondLst>
                                        </p:cTn>
                                        <p:tgtEl>
                                          <p:spTgt spid="6">
                                            <p:txEl>
                                              <p:pRg st="3" end="3"/>
                                            </p:txEl>
                                          </p:spTgt>
                                        </p:tgtEl>
                                        <p:attrNameLst>
                                          <p:attrName>style.visibility</p:attrName>
                                        </p:attrNameLst>
                                      </p:cBhvr>
                                      <p:to>
                                        <p:strVal val="hidden"/>
                                      </p:to>
                                    </p:set>
                                  </p:childTnLst>
                                </p:cTn>
                              </p:par>
                              <p:par>
                                <p:cTn id="64" presetID="29" presetClass="exit" presetSubtype="0" fill="hold" grpId="2" nodeType="withEffect">
                                  <p:stCondLst>
                                    <p:cond delay="0"/>
                                  </p:stCondLst>
                                  <p:childTnLst>
                                    <p:anim calcmode="lin" valueType="num">
                                      <p:cBhvr>
                                        <p:cTn id="65" dur="1000"/>
                                        <p:tgtEl>
                                          <p:spTgt spid="6">
                                            <p:txEl>
                                              <p:pRg st="4" end="4"/>
                                            </p:txEl>
                                          </p:spTgt>
                                        </p:tgtEl>
                                        <p:attrNameLst>
                                          <p:attrName>ppt_x</p:attrName>
                                        </p:attrNameLst>
                                      </p:cBhvr>
                                      <p:tavLst>
                                        <p:tav tm="0">
                                          <p:val>
                                            <p:strVal val="ppt_x"/>
                                          </p:val>
                                        </p:tav>
                                        <p:tav tm="100000">
                                          <p:val>
                                            <p:strVal val="ppt_x-.2"/>
                                          </p:val>
                                        </p:tav>
                                      </p:tavLst>
                                    </p:anim>
                                    <p:anim calcmode="lin" valueType="num">
                                      <p:cBhvr>
                                        <p:cTn id="66" dur="1000"/>
                                        <p:tgtEl>
                                          <p:spTgt spid="6">
                                            <p:txEl>
                                              <p:pRg st="4" end="4"/>
                                            </p:txEl>
                                          </p:spTgt>
                                        </p:tgtEl>
                                        <p:attrNameLst>
                                          <p:attrName>ppt_y</p:attrName>
                                        </p:attrNameLst>
                                      </p:cBhvr>
                                      <p:tavLst>
                                        <p:tav tm="0">
                                          <p:val>
                                            <p:strVal val="ppt_y"/>
                                          </p:val>
                                        </p:tav>
                                        <p:tav tm="100000">
                                          <p:val>
                                            <p:strVal val="ppt_y"/>
                                          </p:val>
                                        </p:tav>
                                      </p:tavLst>
                                    </p:anim>
                                    <p:animEffect transition="out" filter="fade">
                                      <p:cBhvr>
                                        <p:cTn id="67" dur="1000"/>
                                        <p:tgtEl>
                                          <p:spTgt spid="6">
                                            <p:txEl>
                                              <p:pRg st="4" end="4"/>
                                            </p:txEl>
                                          </p:spTgt>
                                        </p:tgtEl>
                                      </p:cBhvr>
                                    </p:animEffect>
                                    <p:set>
                                      <p:cBhvr>
                                        <p:cTn id="68" dur="1" fill="hold">
                                          <p:stCondLst>
                                            <p:cond delay="999"/>
                                          </p:stCondLst>
                                        </p:cTn>
                                        <p:tgtEl>
                                          <p:spTgt spid="6">
                                            <p:txEl>
                                              <p:pRg st="4" end="4"/>
                                            </p:txEl>
                                          </p:spTgt>
                                        </p:tgtEl>
                                        <p:attrNameLst>
                                          <p:attrName>style.visibility</p:attrName>
                                        </p:attrNameLst>
                                      </p:cBhvr>
                                      <p:to>
                                        <p:strVal val="hidden"/>
                                      </p:to>
                                    </p:set>
                                  </p:childTnLst>
                                </p:cTn>
                              </p:par>
                              <p:par>
                                <p:cTn id="69" presetID="29" presetClass="exit" presetSubtype="0" fill="hold" grpId="2" nodeType="withEffect">
                                  <p:stCondLst>
                                    <p:cond delay="0"/>
                                  </p:stCondLst>
                                  <p:childTnLst>
                                    <p:anim calcmode="lin" valueType="num">
                                      <p:cBhvr>
                                        <p:cTn id="70" dur="1000"/>
                                        <p:tgtEl>
                                          <p:spTgt spid="6">
                                            <p:txEl>
                                              <p:pRg st="6" end="6"/>
                                            </p:txEl>
                                          </p:spTgt>
                                        </p:tgtEl>
                                        <p:attrNameLst>
                                          <p:attrName>ppt_x</p:attrName>
                                        </p:attrNameLst>
                                      </p:cBhvr>
                                      <p:tavLst>
                                        <p:tav tm="0">
                                          <p:val>
                                            <p:strVal val="ppt_x"/>
                                          </p:val>
                                        </p:tav>
                                        <p:tav tm="100000">
                                          <p:val>
                                            <p:strVal val="ppt_x-.2"/>
                                          </p:val>
                                        </p:tav>
                                      </p:tavLst>
                                    </p:anim>
                                    <p:anim calcmode="lin" valueType="num">
                                      <p:cBhvr>
                                        <p:cTn id="71" dur="1000"/>
                                        <p:tgtEl>
                                          <p:spTgt spid="6">
                                            <p:txEl>
                                              <p:pRg st="6" end="6"/>
                                            </p:txEl>
                                          </p:spTgt>
                                        </p:tgtEl>
                                        <p:attrNameLst>
                                          <p:attrName>ppt_y</p:attrName>
                                        </p:attrNameLst>
                                      </p:cBhvr>
                                      <p:tavLst>
                                        <p:tav tm="0">
                                          <p:val>
                                            <p:strVal val="ppt_y"/>
                                          </p:val>
                                        </p:tav>
                                        <p:tav tm="100000">
                                          <p:val>
                                            <p:strVal val="ppt_y"/>
                                          </p:val>
                                        </p:tav>
                                      </p:tavLst>
                                    </p:anim>
                                    <p:animEffect transition="out" filter="fade">
                                      <p:cBhvr>
                                        <p:cTn id="72" dur="1000"/>
                                        <p:tgtEl>
                                          <p:spTgt spid="6">
                                            <p:txEl>
                                              <p:pRg st="6" end="6"/>
                                            </p:txEl>
                                          </p:spTgt>
                                        </p:tgtEl>
                                      </p:cBhvr>
                                    </p:animEffect>
                                    <p:set>
                                      <p:cBhvr>
                                        <p:cTn id="73" dur="1" fill="hold">
                                          <p:stCondLst>
                                            <p:cond delay="999"/>
                                          </p:stCondLst>
                                        </p:cTn>
                                        <p:tgtEl>
                                          <p:spTgt spid="6">
                                            <p:txEl>
                                              <p:pRg st="6" end="6"/>
                                            </p:txEl>
                                          </p:spTgt>
                                        </p:tgtEl>
                                        <p:attrNameLst>
                                          <p:attrName>style.visibility</p:attrName>
                                        </p:attrNameLst>
                                      </p:cBhvr>
                                      <p:to>
                                        <p:strVal val="hidden"/>
                                      </p:to>
                                    </p:set>
                                  </p:childTnLst>
                                </p:cTn>
                              </p:par>
                              <p:par>
                                <p:cTn id="74" presetID="29"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p:cTn id="76" dur="1000" fill="hold"/>
                                        <p:tgtEl>
                                          <p:spTgt spid="27"/>
                                        </p:tgtEl>
                                        <p:attrNameLst>
                                          <p:attrName>ppt_x</p:attrName>
                                        </p:attrNameLst>
                                      </p:cBhvr>
                                      <p:tavLst>
                                        <p:tav tm="0">
                                          <p:val>
                                            <p:strVal val="#ppt_x-.2"/>
                                          </p:val>
                                        </p:tav>
                                        <p:tav tm="100000">
                                          <p:val>
                                            <p:strVal val="#ppt_x"/>
                                          </p:val>
                                        </p:tav>
                                      </p:tavLst>
                                    </p:anim>
                                    <p:anim calcmode="lin" valueType="num">
                                      <p:cBhvr>
                                        <p:cTn id="77"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78" dur="1000"/>
                                        <p:tgtEl>
                                          <p:spTgt spid="27"/>
                                        </p:tgtEl>
                                      </p:cBhvr>
                                    </p:animEffect>
                                  </p:childTnLst>
                                </p:cTn>
                              </p:par>
                              <p:par>
                                <p:cTn id="79" presetID="29"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1000" fill="hold"/>
                                        <p:tgtEl>
                                          <p:spTgt spid="28"/>
                                        </p:tgtEl>
                                        <p:attrNameLst>
                                          <p:attrName>ppt_x</p:attrName>
                                        </p:attrNameLst>
                                      </p:cBhvr>
                                      <p:tavLst>
                                        <p:tav tm="0">
                                          <p:val>
                                            <p:strVal val="#ppt_x-.2"/>
                                          </p:val>
                                        </p:tav>
                                        <p:tav tm="100000">
                                          <p:val>
                                            <p:strVal val="#ppt_x"/>
                                          </p:val>
                                        </p:tav>
                                      </p:tavLst>
                                    </p:anim>
                                    <p:anim calcmode="lin" valueType="num">
                                      <p:cBhvr>
                                        <p:cTn id="82"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83" dur="10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8" presetClass="exit" presetSubtype="32" fill="hold" grpId="2" nodeType="clickEffect">
                                  <p:stCondLst>
                                    <p:cond delay="0"/>
                                  </p:stCondLst>
                                  <p:childTnLst>
                                    <p:animEffect transition="out" filter="diamond(out)">
                                      <p:cBhvr>
                                        <p:cTn id="87" dur="2000"/>
                                        <p:tgtEl>
                                          <p:spTgt spid="28"/>
                                        </p:tgtEl>
                                      </p:cBhvr>
                                    </p:animEffect>
                                    <p:set>
                                      <p:cBhvr>
                                        <p:cTn id="88" dur="1" fill="hold">
                                          <p:stCondLst>
                                            <p:cond delay="1999"/>
                                          </p:stCondLst>
                                        </p:cTn>
                                        <p:tgtEl>
                                          <p:spTgt spid="28"/>
                                        </p:tgtEl>
                                        <p:attrNameLst>
                                          <p:attrName>style.visibility</p:attrName>
                                        </p:attrNameLst>
                                      </p:cBhvr>
                                      <p:to>
                                        <p:strVal val="hidden"/>
                                      </p:to>
                                    </p:set>
                                  </p:childTnLst>
                                </p:cTn>
                              </p:par>
                              <p:par>
                                <p:cTn id="89" presetID="8" presetClass="exit" presetSubtype="32" fill="hold" grpId="3" nodeType="withEffect">
                                  <p:stCondLst>
                                    <p:cond delay="0"/>
                                  </p:stCondLst>
                                  <p:childTnLst>
                                    <p:animEffect transition="out" filter="diamond(out)">
                                      <p:cBhvr>
                                        <p:cTn id="90" dur="2000"/>
                                        <p:tgtEl>
                                          <p:spTgt spid="12"/>
                                        </p:tgtEl>
                                      </p:cBhvr>
                                    </p:animEffect>
                                    <p:set>
                                      <p:cBhvr>
                                        <p:cTn id="91" dur="1" fill="hold">
                                          <p:stCondLst>
                                            <p:cond delay="1999"/>
                                          </p:stCondLst>
                                        </p:cTn>
                                        <p:tgtEl>
                                          <p:spTgt spid="12"/>
                                        </p:tgtEl>
                                        <p:attrNameLst>
                                          <p:attrName>style.visibility</p:attrName>
                                        </p:attrNameLst>
                                      </p:cBhvr>
                                      <p:to>
                                        <p:strVal val="hidden"/>
                                      </p:to>
                                    </p:set>
                                  </p:childTnLst>
                                </p:cTn>
                              </p:par>
                              <p:par>
                                <p:cTn id="92" presetID="8" presetClass="exit" presetSubtype="32" fill="hold" nodeType="withEffect">
                                  <p:stCondLst>
                                    <p:cond delay="0"/>
                                  </p:stCondLst>
                                  <p:childTnLst>
                                    <p:animEffect transition="out" filter="diamond(out)">
                                      <p:cBhvr>
                                        <p:cTn id="93" dur="2000"/>
                                        <p:tgtEl>
                                          <p:spTgt spid="39"/>
                                        </p:tgtEl>
                                      </p:cBhvr>
                                    </p:animEffect>
                                    <p:set>
                                      <p:cBhvr>
                                        <p:cTn id="94" dur="1" fill="hold">
                                          <p:stCondLst>
                                            <p:cond delay="1999"/>
                                          </p:stCondLst>
                                        </p:cTn>
                                        <p:tgtEl>
                                          <p:spTgt spid="3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path" presetSubtype="0" accel="50000" decel="50000" fill="hold" grpId="0" nodeType="clickEffect">
                                  <p:stCondLst>
                                    <p:cond delay="0"/>
                                  </p:stCondLst>
                                  <p:childTnLst>
                                    <p:animMotion origin="layout" path="M 0 0 L 0.00451389 0.40037 " pathEditMode="relative" rAng="0" ptsTypes="">
                                      <p:cBhvr>
                                        <p:cTn id="98" dur="3000" fill="hold"/>
                                        <p:tgtEl>
                                          <p:spTgt spid="14"/>
                                        </p:tgtEl>
                                        <p:attrNameLst>
                                          <p:attrName>ppt_x</p:attrName>
                                          <p:attrName>ppt_y</p:attrName>
                                        </p:attrNameLst>
                                      </p:cBhvr>
                                      <p:rCtr x="0" y="125"/>
                                    </p:animMotion>
                                  </p:childTnLst>
                                </p:cTn>
                              </p:par>
                              <p:par>
                                <p:cTn id="99" presetID="42" presetClass="path" presetSubtype="0" accel="50000" decel="50000" fill="hold" nodeType="withEffect">
                                  <p:stCondLst>
                                    <p:cond delay="0"/>
                                  </p:stCondLst>
                                  <p:childTnLst>
                                    <p:animMotion origin="layout" path="M 0 0.00037037 L -0.542431 0.946173 " pathEditMode="relative" rAng="0" ptsTypes="">
                                      <p:cBhvr>
                                        <p:cTn id="100" dur="3000" fill="hold"/>
                                        <p:tgtEl>
                                          <p:spTgt spid="15"/>
                                        </p:tgtEl>
                                        <p:attrNameLst>
                                          <p:attrName>ppt_x</p:attrName>
                                          <p:attrName>ppt_y</p:attrName>
                                        </p:attrNameLst>
                                      </p:cBhvr>
                                      <p:rCtr x="-267" y="480"/>
                                    </p:animMotion>
                                  </p:childTnLst>
                                </p:cTn>
                              </p:par>
                              <p:par>
                                <p:cTn id="101" presetID="4" presetClass="entr" presetSubtype="16" fill="hold" nodeType="withEffect">
                                  <p:stCondLst>
                                    <p:cond delay="0"/>
                                  </p:stCondLst>
                                  <p:childTnLst>
                                    <p:set>
                                      <p:cBhvr>
                                        <p:cTn id="102" dur="3000" fill="hold">
                                          <p:stCondLst>
                                            <p:cond delay="0"/>
                                          </p:stCondLst>
                                        </p:cTn>
                                        <p:tgtEl>
                                          <p:spTgt spid="26">
                                            <p:txEl>
                                              <p:pRg st="0" end="0"/>
                                            </p:txEl>
                                          </p:spTgt>
                                        </p:tgtEl>
                                        <p:attrNameLst>
                                          <p:attrName>style.visibility</p:attrName>
                                        </p:attrNameLst>
                                      </p:cBhvr>
                                      <p:to>
                                        <p:strVal val="visible"/>
                                      </p:to>
                                    </p:set>
                                    <p:animEffect transition="in" filter="box(in)">
                                      <p:cBhvr>
                                        <p:cTn id="103" dur="3000"/>
                                        <p:tgtEl>
                                          <p:spTgt spid="26">
                                            <p:txEl>
                                              <p:pRg st="0" end="0"/>
                                            </p:txEl>
                                          </p:spTgt>
                                        </p:tgtEl>
                                      </p:cBhvr>
                                    </p:animEffect>
                                  </p:childTnLst>
                                </p:cTn>
                              </p:par>
                              <p:par>
                                <p:cTn id="104" presetID="4" presetClass="entr" presetSubtype="16" fill="hold" nodeType="withEffect">
                                  <p:stCondLst>
                                    <p:cond delay="0"/>
                                  </p:stCondLst>
                                  <p:childTnLst>
                                    <p:set>
                                      <p:cBhvr>
                                        <p:cTn id="105" dur="3000" fill="hold">
                                          <p:stCondLst>
                                            <p:cond delay="0"/>
                                          </p:stCondLst>
                                        </p:cTn>
                                        <p:tgtEl>
                                          <p:spTgt spid="26">
                                            <p:txEl>
                                              <p:pRg st="1" end="1"/>
                                            </p:txEl>
                                          </p:spTgt>
                                        </p:tgtEl>
                                        <p:attrNameLst>
                                          <p:attrName>style.visibility</p:attrName>
                                        </p:attrNameLst>
                                      </p:cBhvr>
                                      <p:to>
                                        <p:strVal val="visible"/>
                                      </p:to>
                                    </p:set>
                                    <p:animEffect transition="in" filter="box(in)">
                                      <p:cBhvr>
                                        <p:cTn id="106" dur="3000"/>
                                        <p:tgtEl>
                                          <p:spTgt spid="26">
                                            <p:txEl>
                                              <p:pRg st="1" end="1"/>
                                            </p:txEl>
                                          </p:spTgt>
                                        </p:tgtEl>
                                      </p:cBhvr>
                                    </p:animEffect>
                                  </p:childTnLst>
                                </p:cTn>
                              </p:par>
                              <p:par>
                                <p:cTn id="107" presetID="4" presetClass="entr" presetSubtype="16" fill="hold" nodeType="withEffect">
                                  <p:stCondLst>
                                    <p:cond delay="0"/>
                                  </p:stCondLst>
                                  <p:childTnLst>
                                    <p:set>
                                      <p:cBhvr>
                                        <p:cTn id="108" dur="3000" fill="hold">
                                          <p:stCondLst>
                                            <p:cond delay="0"/>
                                          </p:stCondLst>
                                        </p:cTn>
                                        <p:tgtEl>
                                          <p:spTgt spid="26">
                                            <p:txEl>
                                              <p:pRg st="2" end="2"/>
                                            </p:txEl>
                                          </p:spTgt>
                                        </p:tgtEl>
                                        <p:attrNameLst>
                                          <p:attrName>style.visibility</p:attrName>
                                        </p:attrNameLst>
                                      </p:cBhvr>
                                      <p:to>
                                        <p:strVal val="visible"/>
                                      </p:to>
                                    </p:set>
                                    <p:animEffect transition="in" filter="box(in)">
                                      <p:cBhvr>
                                        <p:cTn id="109" dur="3000"/>
                                        <p:tgtEl>
                                          <p:spTgt spid="26">
                                            <p:txEl>
                                              <p:pRg st="2" end="2"/>
                                            </p:txEl>
                                          </p:spTgt>
                                        </p:tgtEl>
                                      </p:cBhvr>
                                    </p:animEffect>
                                  </p:childTnLst>
                                </p:cTn>
                              </p:par>
                              <p:par>
                                <p:cTn id="110" presetID="4" presetClass="entr" presetSubtype="16" fill="hold" nodeType="withEffect">
                                  <p:stCondLst>
                                    <p:cond delay="0"/>
                                  </p:stCondLst>
                                  <p:childTnLst>
                                    <p:set>
                                      <p:cBhvr>
                                        <p:cTn id="111" dur="3000" fill="hold">
                                          <p:stCondLst>
                                            <p:cond delay="0"/>
                                          </p:stCondLst>
                                        </p:cTn>
                                        <p:tgtEl>
                                          <p:spTgt spid="26">
                                            <p:txEl>
                                              <p:pRg st="3" end="3"/>
                                            </p:txEl>
                                          </p:spTgt>
                                        </p:tgtEl>
                                        <p:attrNameLst>
                                          <p:attrName>style.visibility</p:attrName>
                                        </p:attrNameLst>
                                      </p:cBhvr>
                                      <p:to>
                                        <p:strVal val="visible"/>
                                      </p:to>
                                    </p:set>
                                    <p:animEffect transition="in" filter="box(in)">
                                      <p:cBhvr>
                                        <p:cTn id="112" dur="3000"/>
                                        <p:tgtEl>
                                          <p:spTgt spid="26">
                                            <p:txEl>
                                              <p:pRg st="3" end="3"/>
                                            </p:txEl>
                                          </p:spTgt>
                                        </p:tgtEl>
                                      </p:cBhvr>
                                    </p:animEffect>
                                  </p:childTnLst>
                                </p:cTn>
                              </p:par>
                              <p:par>
                                <p:cTn id="113" presetID="4" presetClass="entr" presetSubtype="16" fill="hold" nodeType="withEffect">
                                  <p:stCondLst>
                                    <p:cond delay="0"/>
                                  </p:stCondLst>
                                  <p:childTnLst>
                                    <p:set>
                                      <p:cBhvr>
                                        <p:cTn id="114" dur="3000" fill="hold">
                                          <p:stCondLst>
                                            <p:cond delay="0"/>
                                          </p:stCondLst>
                                        </p:cTn>
                                        <p:tgtEl>
                                          <p:spTgt spid="26">
                                            <p:txEl>
                                              <p:pRg st="4" end="4"/>
                                            </p:txEl>
                                          </p:spTgt>
                                        </p:tgtEl>
                                        <p:attrNameLst>
                                          <p:attrName>style.visibility</p:attrName>
                                        </p:attrNameLst>
                                      </p:cBhvr>
                                      <p:to>
                                        <p:strVal val="visible"/>
                                      </p:to>
                                    </p:set>
                                    <p:animEffect transition="in" filter="box(in)">
                                      <p:cBhvr>
                                        <p:cTn id="115" dur="3000"/>
                                        <p:tgtEl>
                                          <p:spTgt spid="26">
                                            <p:txEl>
                                              <p:pRg st="4" end="4"/>
                                            </p:txEl>
                                          </p:spTgt>
                                        </p:tgtEl>
                                      </p:cBhvr>
                                    </p:animEffect>
                                  </p:childTnLst>
                                </p:cTn>
                              </p:par>
                              <p:par>
                                <p:cTn id="116" presetID="4" presetClass="entr" presetSubtype="16" fill="hold" nodeType="withEffect">
                                  <p:stCondLst>
                                    <p:cond delay="0"/>
                                  </p:stCondLst>
                                  <p:childTnLst>
                                    <p:set>
                                      <p:cBhvr>
                                        <p:cTn id="117" dur="3000" fill="hold">
                                          <p:stCondLst>
                                            <p:cond delay="0"/>
                                          </p:stCondLst>
                                        </p:cTn>
                                        <p:tgtEl>
                                          <p:spTgt spid="26">
                                            <p:txEl>
                                              <p:pRg st="5" end="5"/>
                                            </p:txEl>
                                          </p:spTgt>
                                        </p:tgtEl>
                                        <p:attrNameLst>
                                          <p:attrName>style.visibility</p:attrName>
                                        </p:attrNameLst>
                                      </p:cBhvr>
                                      <p:to>
                                        <p:strVal val="visible"/>
                                      </p:to>
                                    </p:set>
                                    <p:animEffect transition="in" filter="box(in)">
                                      <p:cBhvr>
                                        <p:cTn id="118" dur="3000"/>
                                        <p:tgtEl>
                                          <p:spTgt spid="26">
                                            <p:txEl>
                                              <p:pRg st="5" end="5"/>
                                            </p:txEl>
                                          </p:spTgt>
                                        </p:tgtEl>
                                      </p:cBhvr>
                                    </p:animEffect>
                                  </p:childTnLst>
                                </p:cTn>
                              </p:par>
                              <p:par>
                                <p:cTn id="119" presetID="4" presetClass="entr" presetSubtype="16" fill="hold" nodeType="withEffect">
                                  <p:stCondLst>
                                    <p:cond delay="0"/>
                                  </p:stCondLst>
                                  <p:childTnLst>
                                    <p:set>
                                      <p:cBhvr>
                                        <p:cTn id="120" dur="3000" fill="hold">
                                          <p:stCondLst>
                                            <p:cond delay="0"/>
                                          </p:stCondLst>
                                        </p:cTn>
                                        <p:tgtEl>
                                          <p:spTgt spid="26">
                                            <p:txEl>
                                              <p:pRg st="6" end="6"/>
                                            </p:txEl>
                                          </p:spTgt>
                                        </p:tgtEl>
                                        <p:attrNameLst>
                                          <p:attrName>style.visibility</p:attrName>
                                        </p:attrNameLst>
                                      </p:cBhvr>
                                      <p:to>
                                        <p:strVal val="visible"/>
                                      </p:to>
                                    </p:set>
                                    <p:animEffect transition="in" filter="box(in)">
                                      <p:cBhvr>
                                        <p:cTn id="121" dur="3000"/>
                                        <p:tgtEl>
                                          <p:spTgt spid="26">
                                            <p:txEl>
                                              <p:pRg st="6" end="6"/>
                                            </p:txEl>
                                          </p:spTgt>
                                        </p:tgtEl>
                                      </p:cBhvr>
                                    </p:animEffect>
                                  </p:childTnLst>
                                </p:cTn>
                              </p:par>
                              <p:par>
                                <p:cTn id="122" presetID="4" presetClass="entr" presetSubtype="16" fill="hold" nodeType="withEffect">
                                  <p:stCondLst>
                                    <p:cond delay="0"/>
                                  </p:stCondLst>
                                  <p:childTnLst>
                                    <p:set>
                                      <p:cBhvr>
                                        <p:cTn id="123" dur="3000" fill="hold">
                                          <p:stCondLst>
                                            <p:cond delay="0"/>
                                          </p:stCondLst>
                                        </p:cTn>
                                        <p:tgtEl>
                                          <p:spTgt spid="26">
                                            <p:txEl>
                                              <p:pRg st="7" end="7"/>
                                            </p:txEl>
                                          </p:spTgt>
                                        </p:tgtEl>
                                        <p:attrNameLst>
                                          <p:attrName>style.visibility</p:attrName>
                                        </p:attrNameLst>
                                      </p:cBhvr>
                                      <p:to>
                                        <p:strVal val="visible"/>
                                      </p:to>
                                    </p:set>
                                    <p:animEffect transition="in" filter="box(in)">
                                      <p:cBhvr>
                                        <p:cTn id="124" dur="3000"/>
                                        <p:tgtEl>
                                          <p:spTgt spid="26">
                                            <p:txEl>
                                              <p:pRg st="7" end="7"/>
                                            </p:txEl>
                                          </p:spTgt>
                                        </p:tgtEl>
                                      </p:cBhvr>
                                    </p:animEffect>
                                  </p:childTnLst>
                                </p:cTn>
                              </p:par>
                              <p:par>
                                <p:cTn id="125" presetID="4" presetClass="entr" presetSubtype="16" fill="hold" nodeType="withEffect">
                                  <p:stCondLst>
                                    <p:cond delay="0"/>
                                  </p:stCondLst>
                                  <p:childTnLst>
                                    <p:set>
                                      <p:cBhvr>
                                        <p:cTn id="126" dur="3000" fill="hold">
                                          <p:stCondLst>
                                            <p:cond delay="0"/>
                                          </p:stCondLst>
                                        </p:cTn>
                                        <p:tgtEl>
                                          <p:spTgt spid="26">
                                            <p:txEl>
                                              <p:pRg st="8" end="8"/>
                                            </p:txEl>
                                          </p:spTgt>
                                        </p:tgtEl>
                                        <p:attrNameLst>
                                          <p:attrName>style.visibility</p:attrName>
                                        </p:attrNameLst>
                                      </p:cBhvr>
                                      <p:to>
                                        <p:strVal val="visible"/>
                                      </p:to>
                                    </p:set>
                                    <p:animEffect transition="in" filter="box(in)">
                                      <p:cBhvr>
                                        <p:cTn id="127" dur="3000"/>
                                        <p:tgtEl>
                                          <p:spTgt spid="26">
                                            <p:txEl>
                                              <p:pRg st="8" end="8"/>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xit" presetSubtype="4" fill="hold" grpId="2" nodeType="clickEffect">
                                  <p:stCondLst>
                                    <p:cond delay="0"/>
                                  </p:stCondLst>
                                  <p:childTnLst>
                                    <p:anim calcmode="lin" valueType="num">
                                      <p:cBhvr additive="base">
                                        <p:cTn id="131" dur="500"/>
                                        <p:tgtEl>
                                          <p:spTgt spid="26">
                                            <p:txEl>
                                              <p:pRg st="0" end="0"/>
                                            </p:txEl>
                                          </p:spTgt>
                                        </p:tgtEl>
                                        <p:attrNameLst>
                                          <p:attrName>ppt_y</p:attrName>
                                        </p:attrNameLst>
                                      </p:cBhvr>
                                      <p:tavLst>
                                        <p:tav tm="0">
                                          <p:val>
                                            <p:strVal val="#ppt_y"/>
                                          </p:val>
                                        </p:tav>
                                        <p:tav tm="100000">
                                          <p:val>
                                            <p:strVal val="#ppt_y+#ppt_h*1.125000"/>
                                          </p:val>
                                        </p:tav>
                                      </p:tavLst>
                                    </p:anim>
                                    <p:animEffect transition="out" filter="wipe(down)">
                                      <p:cBhvr>
                                        <p:cTn id="132" dur="500"/>
                                        <p:tgtEl>
                                          <p:spTgt spid="26">
                                            <p:txEl>
                                              <p:pRg st="0" end="0"/>
                                            </p:txEl>
                                          </p:spTgt>
                                        </p:tgtEl>
                                      </p:cBhvr>
                                    </p:animEffect>
                                    <p:set>
                                      <p:cBhvr>
                                        <p:cTn id="133" dur="1" fill="hold">
                                          <p:stCondLst>
                                            <p:cond delay="499"/>
                                          </p:stCondLst>
                                        </p:cTn>
                                        <p:tgtEl>
                                          <p:spTgt spid="26">
                                            <p:txEl>
                                              <p:pRg st="0" end="0"/>
                                            </p:txEl>
                                          </p:spTgt>
                                        </p:tgtEl>
                                        <p:attrNameLst>
                                          <p:attrName>style.visibility</p:attrName>
                                        </p:attrNameLst>
                                      </p:cBhvr>
                                      <p:to>
                                        <p:strVal val="hidden"/>
                                      </p:to>
                                    </p:set>
                                  </p:childTnLst>
                                </p:cTn>
                              </p:par>
                              <p:par>
                                <p:cTn id="134" presetID="12" presetClass="exit" presetSubtype="4" fill="hold" grpId="2" nodeType="withEffect">
                                  <p:stCondLst>
                                    <p:cond delay="0"/>
                                  </p:stCondLst>
                                  <p:childTnLst>
                                    <p:anim calcmode="lin" valueType="num">
                                      <p:cBhvr additive="base">
                                        <p:cTn id="135" dur="500"/>
                                        <p:tgtEl>
                                          <p:spTgt spid="26">
                                            <p:txEl>
                                              <p:pRg st="1" end="1"/>
                                            </p:txEl>
                                          </p:spTgt>
                                        </p:tgtEl>
                                        <p:attrNameLst>
                                          <p:attrName>ppt_y</p:attrName>
                                        </p:attrNameLst>
                                      </p:cBhvr>
                                      <p:tavLst>
                                        <p:tav tm="0">
                                          <p:val>
                                            <p:strVal val="#ppt_y"/>
                                          </p:val>
                                        </p:tav>
                                        <p:tav tm="100000">
                                          <p:val>
                                            <p:strVal val="#ppt_y+#ppt_h*1.125000"/>
                                          </p:val>
                                        </p:tav>
                                      </p:tavLst>
                                    </p:anim>
                                    <p:animEffect transition="out" filter="wipe(down)">
                                      <p:cBhvr>
                                        <p:cTn id="136" dur="500"/>
                                        <p:tgtEl>
                                          <p:spTgt spid="26">
                                            <p:txEl>
                                              <p:pRg st="1" end="1"/>
                                            </p:txEl>
                                          </p:spTgt>
                                        </p:tgtEl>
                                      </p:cBhvr>
                                    </p:animEffect>
                                    <p:set>
                                      <p:cBhvr>
                                        <p:cTn id="137" dur="1" fill="hold">
                                          <p:stCondLst>
                                            <p:cond delay="499"/>
                                          </p:stCondLst>
                                        </p:cTn>
                                        <p:tgtEl>
                                          <p:spTgt spid="26">
                                            <p:txEl>
                                              <p:pRg st="1" end="1"/>
                                            </p:txEl>
                                          </p:spTgt>
                                        </p:tgtEl>
                                        <p:attrNameLst>
                                          <p:attrName>style.visibility</p:attrName>
                                        </p:attrNameLst>
                                      </p:cBhvr>
                                      <p:to>
                                        <p:strVal val="hidden"/>
                                      </p:to>
                                    </p:set>
                                  </p:childTnLst>
                                </p:cTn>
                              </p:par>
                              <p:par>
                                <p:cTn id="138" presetID="12" presetClass="exit" presetSubtype="4" fill="hold" grpId="2" nodeType="withEffect">
                                  <p:stCondLst>
                                    <p:cond delay="0"/>
                                  </p:stCondLst>
                                  <p:childTnLst>
                                    <p:anim calcmode="lin" valueType="num">
                                      <p:cBhvr additive="base">
                                        <p:cTn id="139" dur="500"/>
                                        <p:tgtEl>
                                          <p:spTgt spid="26">
                                            <p:txEl>
                                              <p:pRg st="2" end="2"/>
                                            </p:txEl>
                                          </p:spTgt>
                                        </p:tgtEl>
                                        <p:attrNameLst>
                                          <p:attrName>ppt_y</p:attrName>
                                        </p:attrNameLst>
                                      </p:cBhvr>
                                      <p:tavLst>
                                        <p:tav tm="0">
                                          <p:val>
                                            <p:strVal val="#ppt_y"/>
                                          </p:val>
                                        </p:tav>
                                        <p:tav tm="100000">
                                          <p:val>
                                            <p:strVal val="#ppt_y+#ppt_h*1.125000"/>
                                          </p:val>
                                        </p:tav>
                                      </p:tavLst>
                                    </p:anim>
                                    <p:animEffect transition="out" filter="wipe(down)">
                                      <p:cBhvr>
                                        <p:cTn id="140" dur="500"/>
                                        <p:tgtEl>
                                          <p:spTgt spid="26">
                                            <p:txEl>
                                              <p:pRg st="2" end="2"/>
                                            </p:txEl>
                                          </p:spTgt>
                                        </p:tgtEl>
                                      </p:cBhvr>
                                    </p:animEffect>
                                    <p:set>
                                      <p:cBhvr>
                                        <p:cTn id="141" dur="1" fill="hold">
                                          <p:stCondLst>
                                            <p:cond delay="499"/>
                                          </p:stCondLst>
                                        </p:cTn>
                                        <p:tgtEl>
                                          <p:spTgt spid="26">
                                            <p:txEl>
                                              <p:pRg st="2" end="2"/>
                                            </p:txEl>
                                          </p:spTgt>
                                        </p:tgtEl>
                                        <p:attrNameLst>
                                          <p:attrName>style.visibility</p:attrName>
                                        </p:attrNameLst>
                                      </p:cBhvr>
                                      <p:to>
                                        <p:strVal val="hidden"/>
                                      </p:to>
                                    </p:set>
                                  </p:childTnLst>
                                </p:cTn>
                              </p:par>
                              <p:par>
                                <p:cTn id="142" presetID="12" presetClass="exit" presetSubtype="4" fill="hold" grpId="2" nodeType="withEffect">
                                  <p:stCondLst>
                                    <p:cond delay="0"/>
                                  </p:stCondLst>
                                  <p:childTnLst>
                                    <p:anim calcmode="lin" valueType="num">
                                      <p:cBhvr additive="base">
                                        <p:cTn id="143" dur="500"/>
                                        <p:tgtEl>
                                          <p:spTgt spid="26">
                                            <p:txEl>
                                              <p:pRg st="3" end="3"/>
                                            </p:txEl>
                                          </p:spTgt>
                                        </p:tgtEl>
                                        <p:attrNameLst>
                                          <p:attrName>ppt_y</p:attrName>
                                        </p:attrNameLst>
                                      </p:cBhvr>
                                      <p:tavLst>
                                        <p:tav tm="0">
                                          <p:val>
                                            <p:strVal val="#ppt_y"/>
                                          </p:val>
                                        </p:tav>
                                        <p:tav tm="100000">
                                          <p:val>
                                            <p:strVal val="#ppt_y+#ppt_h*1.125000"/>
                                          </p:val>
                                        </p:tav>
                                      </p:tavLst>
                                    </p:anim>
                                    <p:animEffect transition="out" filter="wipe(down)">
                                      <p:cBhvr>
                                        <p:cTn id="144" dur="500"/>
                                        <p:tgtEl>
                                          <p:spTgt spid="26">
                                            <p:txEl>
                                              <p:pRg st="3" end="3"/>
                                            </p:txEl>
                                          </p:spTgt>
                                        </p:tgtEl>
                                      </p:cBhvr>
                                    </p:animEffect>
                                    <p:set>
                                      <p:cBhvr>
                                        <p:cTn id="145" dur="1" fill="hold">
                                          <p:stCondLst>
                                            <p:cond delay="499"/>
                                          </p:stCondLst>
                                        </p:cTn>
                                        <p:tgtEl>
                                          <p:spTgt spid="26">
                                            <p:txEl>
                                              <p:pRg st="3" end="3"/>
                                            </p:txEl>
                                          </p:spTgt>
                                        </p:tgtEl>
                                        <p:attrNameLst>
                                          <p:attrName>style.visibility</p:attrName>
                                        </p:attrNameLst>
                                      </p:cBhvr>
                                      <p:to>
                                        <p:strVal val="hidden"/>
                                      </p:to>
                                    </p:set>
                                  </p:childTnLst>
                                </p:cTn>
                              </p:par>
                              <p:par>
                                <p:cTn id="146" presetID="12" presetClass="exit" presetSubtype="4" fill="hold" grpId="2" nodeType="withEffect">
                                  <p:stCondLst>
                                    <p:cond delay="0"/>
                                  </p:stCondLst>
                                  <p:childTnLst>
                                    <p:anim calcmode="lin" valueType="num">
                                      <p:cBhvr additive="base">
                                        <p:cTn id="147" dur="500"/>
                                        <p:tgtEl>
                                          <p:spTgt spid="26">
                                            <p:txEl>
                                              <p:pRg st="4" end="4"/>
                                            </p:txEl>
                                          </p:spTgt>
                                        </p:tgtEl>
                                        <p:attrNameLst>
                                          <p:attrName>ppt_y</p:attrName>
                                        </p:attrNameLst>
                                      </p:cBhvr>
                                      <p:tavLst>
                                        <p:tav tm="0">
                                          <p:val>
                                            <p:strVal val="#ppt_y"/>
                                          </p:val>
                                        </p:tav>
                                        <p:tav tm="100000">
                                          <p:val>
                                            <p:strVal val="#ppt_y+#ppt_h*1.125000"/>
                                          </p:val>
                                        </p:tav>
                                      </p:tavLst>
                                    </p:anim>
                                    <p:animEffect transition="out" filter="wipe(down)">
                                      <p:cBhvr>
                                        <p:cTn id="148" dur="500"/>
                                        <p:tgtEl>
                                          <p:spTgt spid="26">
                                            <p:txEl>
                                              <p:pRg st="4" end="4"/>
                                            </p:txEl>
                                          </p:spTgt>
                                        </p:tgtEl>
                                      </p:cBhvr>
                                    </p:animEffect>
                                    <p:set>
                                      <p:cBhvr>
                                        <p:cTn id="149" dur="1" fill="hold">
                                          <p:stCondLst>
                                            <p:cond delay="499"/>
                                          </p:stCondLst>
                                        </p:cTn>
                                        <p:tgtEl>
                                          <p:spTgt spid="26">
                                            <p:txEl>
                                              <p:pRg st="4" end="4"/>
                                            </p:txEl>
                                          </p:spTgt>
                                        </p:tgtEl>
                                        <p:attrNameLst>
                                          <p:attrName>style.visibility</p:attrName>
                                        </p:attrNameLst>
                                      </p:cBhvr>
                                      <p:to>
                                        <p:strVal val="hidden"/>
                                      </p:to>
                                    </p:set>
                                  </p:childTnLst>
                                </p:cTn>
                              </p:par>
                              <p:par>
                                <p:cTn id="150" presetID="12" presetClass="exit" presetSubtype="4" fill="hold" grpId="2" nodeType="withEffect">
                                  <p:stCondLst>
                                    <p:cond delay="0"/>
                                  </p:stCondLst>
                                  <p:childTnLst>
                                    <p:anim calcmode="lin" valueType="num">
                                      <p:cBhvr additive="base">
                                        <p:cTn id="151" dur="500"/>
                                        <p:tgtEl>
                                          <p:spTgt spid="26">
                                            <p:txEl>
                                              <p:pRg st="5" end="5"/>
                                            </p:txEl>
                                          </p:spTgt>
                                        </p:tgtEl>
                                        <p:attrNameLst>
                                          <p:attrName>ppt_y</p:attrName>
                                        </p:attrNameLst>
                                      </p:cBhvr>
                                      <p:tavLst>
                                        <p:tav tm="0">
                                          <p:val>
                                            <p:strVal val="#ppt_y"/>
                                          </p:val>
                                        </p:tav>
                                        <p:tav tm="100000">
                                          <p:val>
                                            <p:strVal val="#ppt_y+#ppt_h*1.125000"/>
                                          </p:val>
                                        </p:tav>
                                      </p:tavLst>
                                    </p:anim>
                                    <p:animEffect transition="out" filter="wipe(down)">
                                      <p:cBhvr>
                                        <p:cTn id="152" dur="500"/>
                                        <p:tgtEl>
                                          <p:spTgt spid="26">
                                            <p:txEl>
                                              <p:pRg st="5" end="5"/>
                                            </p:txEl>
                                          </p:spTgt>
                                        </p:tgtEl>
                                      </p:cBhvr>
                                    </p:animEffect>
                                    <p:set>
                                      <p:cBhvr>
                                        <p:cTn id="153" dur="1" fill="hold">
                                          <p:stCondLst>
                                            <p:cond delay="499"/>
                                          </p:stCondLst>
                                        </p:cTn>
                                        <p:tgtEl>
                                          <p:spTgt spid="26">
                                            <p:txEl>
                                              <p:pRg st="5" end="5"/>
                                            </p:txEl>
                                          </p:spTgt>
                                        </p:tgtEl>
                                        <p:attrNameLst>
                                          <p:attrName>style.visibility</p:attrName>
                                        </p:attrNameLst>
                                      </p:cBhvr>
                                      <p:to>
                                        <p:strVal val="hidden"/>
                                      </p:to>
                                    </p:set>
                                  </p:childTnLst>
                                </p:cTn>
                              </p:par>
                              <p:par>
                                <p:cTn id="154" presetID="12" presetClass="exit" presetSubtype="4" fill="hold" grpId="2" nodeType="withEffect">
                                  <p:stCondLst>
                                    <p:cond delay="0"/>
                                  </p:stCondLst>
                                  <p:childTnLst>
                                    <p:anim calcmode="lin" valueType="num">
                                      <p:cBhvr additive="base">
                                        <p:cTn id="155" dur="500"/>
                                        <p:tgtEl>
                                          <p:spTgt spid="26">
                                            <p:txEl>
                                              <p:pRg st="6" end="6"/>
                                            </p:txEl>
                                          </p:spTgt>
                                        </p:tgtEl>
                                        <p:attrNameLst>
                                          <p:attrName>ppt_y</p:attrName>
                                        </p:attrNameLst>
                                      </p:cBhvr>
                                      <p:tavLst>
                                        <p:tav tm="0">
                                          <p:val>
                                            <p:strVal val="#ppt_y"/>
                                          </p:val>
                                        </p:tav>
                                        <p:tav tm="100000">
                                          <p:val>
                                            <p:strVal val="#ppt_y+#ppt_h*1.125000"/>
                                          </p:val>
                                        </p:tav>
                                      </p:tavLst>
                                    </p:anim>
                                    <p:animEffect transition="out" filter="wipe(down)">
                                      <p:cBhvr>
                                        <p:cTn id="156" dur="500"/>
                                        <p:tgtEl>
                                          <p:spTgt spid="26">
                                            <p:txEl>
                                              <p:pRg st="6" end="6"/>
                                            </p:txEl>
                                          </p:spTgt>
                                        </p:tgtEl>
                                      </p:cBhvr>
                                    </p:animEffect>
                                    <p:set>
                                      <p:cBhvr>
                                        <p:cTn id="157" dur="1" fill="hold">
                                          <p:stCondLst>
                                            <p:cond delay="499"/>
                                          </p:stCondLst>
                                        </p:cTn>
                                        <p:tgtEl>
                                          <p:spTgt spid="26">
                                            <p:txEl>
                                              <p:pRg st="6" end="6"/>
                                            </p:txEl>
                                          </p:spTgt>
                                        </p:tgtEl>
                                        <p:attrNameLst>
                                          <p:attrName>style.visibility</p:attrName>
                                        </p:attrNameLst>
                                      </p:cBhvr>
                                      <p:to>
                                        <p:strVal val="hidden"/>
                                      </p:to>
                                    </p:set>
                                  </p:childTnLst>
                                </p:cTn>
                              </p:par>
                              <p:par>
                                <p:cTn id="158" presetID="12" presetClass="exit" presetSubtype="4" fill="hold" grpId="2" nodeType="withEffect">
                                  <p:stCondLst>
                                    <p:cond delay="0"/>
                                  </p:stCondLst>
                                  <p:childTnLst>
                                    <p:anim calcmode="lin" valueType="num">
                                      <p:cBhvr additive="base">
                                        <p:cTn id="159" dur="500"/>
                                        <p:tgtEl>
                                          <p:spTgt spid="26">
                                            <p:txEl>
                                              <p:pRg st="7" end="7"/>
                                            </p:txEl>
                                          </p:spTgt>
                                        </p:tgtEl>
                                        <p:attrNameLst>
                                          <p:attrName>ppt_y</p:attrName>
                                        </p:attrNameLst>
                                      </p:cBhvr>
                                      <p:tavLst>
                                        <p:tav tm="0">
                                          <p:val>
                                            <p:strVal val="#ppt_y"/>
                                          </p:val>
                                        </p:tav>
                                        <p:tav tm="100000">
                                          <p:val>
                                            <p:strVal val="#ppt_y+#ppt_h*1.125000"/>
                                          </p:val>
                                        </p:tav>
                                      </p:tavLst>
                                    </p:anim>
                                    <p:animEffect transition="out" filter="wipe(down)">
                                      <p:cBhvr>
                                        <p:cTn id="160" dur="500"/>
                                        <p:tgtEl>
                                          <p:spTgt spid="26">
                                            <p:txEl>
                                              <p:pRg st="7" end="7"/>
                                            </p:txEl>
                                          </p:spTgt>
                                        </p:tgtEl>
                                      </p:cBhvr>
                                    </p:animEffect>
                                    <p:set>
                                      <p:cBhvr>
                                        <p:cTn id="161" dur="1" fill="hold">
                                          <p:stCondLst>
                                            <p:cond delay="499"/>
                                          </p:stCondLst>
                                        </p:cTn>
                                        <p:tgtEl>
                                          <p:spTgt spid="26">
                                            <p:txEl>
                                              <p:pRg st="7" end="7"/>
                                            </p:txEl>
                                          </p:spTgt>
                                        </p:tgtEl>
                                        <p:attrNameLst>
                                          <p:attrName>style.visibility</p:attrName>
                                        </p:attrNameLst>
                                      </p:cBhvr>
                                      <p:to>
                                        <p:strVal val="hidden"/>
                                      </p:to>
                                    </p:set>
                                  </p:childTnLst>
                                </p:cTn>
                              </p:par>
                              <p:par>
                                <p:cTn id="162" presetID="12" presetClass="exit" presetSubtype="4" fill="hold" grpId="2" nodeType="withEffect">
                                  <p:stCondLst>
                                    <p:cond delay="0"/>
                                  </p:stCondLst>
                                  <p:childTnLst>
                                    <p:anim calcmode="lin" valueType="num">
                                      <p:cBhvr additive="base">
                                        <p:cTn id="163" dur="500"/>
                                        <p:tgtEl>
                                          <p:spTgt spid="26">
                                            <p:txEl>
                                              <p:pRg st="8" end="8"/>
                                            </p:txEl>
                                          </p:spTgt>
                                        </p:tgtEl>
                                        <p:attrNameLst>
                                          <p:attrName>ppt_y</p:attrName>
                                        </p:attrNameLst>
                                      </p:cBhvr>
                                      <p:tavLst>
                                        <p:tav tm="0">
                                          <p:val>
                                            <p:strVal val="#ppt_y"/>
                                          </p:val>
                                        </p:tav>
                                        <p:tav tm="100000">
                                          <p:val>
                                            <p:strVal val="#ppt_y+#ppt_h*1.125000"/>
                                          </p:val>
                                        </p:tav>
                                      </p:tavLst>
                                    </p:anim>
                                    <p:animEffect transition="out" filter="wipe(down)">
                                      <p:cBhvr>
                                        <p:cTn id="164" dur="500"/>
                                        <p:tgtEl>
                                          <p:spTgt spid="26">
                                            <p:txEl>
                                              <p:pRg st="8" end="8"/>
                                            </p:txEl>
                                          </p:spTgt>
                                        </p:tgtEl>
                                      </p:cBhvr>
                                    </p:animEffect>
                                    <p:set>
                                      <p:cBhvr>
                                        <p:cTn id="165" dur="1" fill="hold">
                                          <p:stCondLst>
                                            <p:cond delay="499"/>
                                          </p:stCondLst>
                                        </p:cTn>
                                        <p:tgtEl>
                                          <p:spTgt spid="26">
                                            <p:txEl>
                                              <p:pRg st="8" end="8"/>
                                            </p:txEl>
                                          </p:spTgt>
                                        </p:tgtEl>
                                        <p:attrNameLst>
                                          <p:attrName>style.visibility</p:attrName>
                                        </p:attrNameLst>
                                      </p:cBhvr>
                                      <p:to>
                                        <p:strVal val="hidden"/>
                                      </p:to>
                                    </p:set>
                                  </p:childTnLst>
                                </p:cTn>
                              </p:par>
                              <p:par>
                                <p:cTn id="166" presetID="12" presetClass="exit" presetSubtype="4" fill="hold" grpId="1" nodeType="withEffect">
                                  <p:stCondLst>
                                    <p:cond delay="0"/>
                                  </p:stCondLst>
                                  <p:childTnLst>
                                    <p:anim calcmode="lin" valueType="num">
                                      <p:cBhvr additive="base">
                                        <p:cTn id="167" dur="500"/>
                                        <p:tgtEl>
                                          <p:spTgt spid="14"/>
                                        </p:tgtEl>
                                        <p:attrNameLst>
                                          <p:attrName>ppt_y</p:attrName>
                                        </p:attrNameLst>
                                      </p:cBhvr>
                                      <p:tavLst>
                                        <p:tav tm="0">
                                          <p:val>
                                            <p:strVal val="#ppt_y"/>
                                          </p:val>
                                        </p:tav>
                                        <p:tav tm="100000">
                                          <p:val>
                                            <p:strVal val="#ppt_y+#ppt_h*1.125000"/>
                                          </p:val>
                                        </p:tav>
                                      </p:tavLst>
                                    </p:anim>
                                    <p:animEffect transition="out" filter="wipe(down)">
                                      <p:cBhvr>
                                        <p:cTn id="168" dur="500"/>
                                        <p:tgtEl>
                                          <p:spTgt spid="14"/>
                                        </p:tgtEl>
                                      </p:cBhvr>
                                    </p:animEffect>
                                    <p:set>
                                      <p:cBhvr>
                                        <p:cTn id="169" dur="1" fill="hold">
                                          <p:stCondLst>
                                            <p:cond delay="499"/>
                                          </p:stCondLst>
                                        </p:cTn>
                                        <p:tgtEl>
                                          <p:spTgt spid="14"/>
                                        </p:tgtEl>
                                        <p:attrNameLst>
                                          <p:attrName>style.visibility</p:attrName>
                                        </p:attrNameLst>
                                      </p:cBhvr>
                                      <p:to>
                                        <p:strVal val="hidden"/>
                                      </p:to>
                                    </p:set>
                                  </p:childTnLst>
                                </p:cTn>
                              </p:par>
                              <p:par>
                                <p:cTn id="170" presetID="12" presetClass="exit" presetSubtype="4" fill="hold" nodeType="withEffect">
                                  <p:stCondLst>
                                    <p:cond delay="0"/>
                                  </p:stCondLst>
                                  <p:childTnLst>
                                    <p:anim calcmode="lin" valueType="num">
                                      <p:cBhvr additive="base">
                                        <p:cTn id="171" dur="500"/>
                                        <p:tgtEl>
                                          <p:spTgt spid="15"/>
                                        </p:tgtEl>
                                        <p:attrNameLst>
                                          <p:attrName>ppt_y</p:attrName>
                                        </p:attrNameLst>
                                      </p:cBhvr>
                                      <p:tavLst>
                                        <p:tav tm="0">
                                          <p:val>
                                            <p:strVal val="#ppt_y"/>
                                          </p:val>
                                        </p:tav>
                                        <p:tav tm="100000">
                                          <p:val>
                                            <p:strVal val="#ppt_y+#ppt_h*1.125000"/>
                                          </p:val>
                                        </p:tav>
                                      </p:tavLst>
                                    </p:anim>
                                    <p:animEffect transition="out" filter="wipe(down)">
                                      <p:cBhvr>
                                        <p:cTn id="172" dur="500"/>
                                        <p:tgtEl>
                                          <p:spTgt spid="15"/>
                                        </p:tgtEl>
                                      </p:cBhvr>
                                    </p:animEffect>
                                    <p:set>
                                      <p:cBhvr>
                                        <p:cTn id="173" dur="1" fill="hold">
                                          <p:stCondLst>
                                            <p:cond delay="499"/>
                                          </p:stCondLst>
                                        </p:cTn>
                                        <p:tgtEl>
                                          <p:spTgt spid="15"/>
                                        </p:tgtEl>
                                        <p:attrNameLst>
                                          <p:attrName>style.visibility</p:attrName>
                                        </p:attrNameLst>
                                      </p:cBhvr>
                                      <p:to>
                                        <p:strVal val="hidden"/>
                                      </p:to>
                                    </p:set>
                                  </p:childTnLst>
                                </p:cTn>
                              </p:par>
                              <p:par>
                                <p:cTn id="174" presetID="42" presetClass="path" presetSubtype="0" accel="50000" decel="50000" fill="hold" grpId="0" nodeType="withEffect">
                                  <p:stCondLst>
                                    <p:cond delay="0"/>
                                  </p:stCondLst>
                                  <p:childTnLst>
                                    <p:animMotion origin="layout" path="M 0 0 L 0.0124306 0.512346 " pathEditMode="relative" rAng="0" ptsTypes="">
                                      <p:cBhvr>
                                        <p:cTn id="175" dur="2000" fill="hold"/>
                                        <p:tgtEl>
                                          <p:spTgt spid="16"/>
                                        </p:tgtEl>
                                        <p:attrNameLst>
                                          <p:attrName>ppt_x</p:attrName>
                                          <p:attrName>ppt_y</p:attrName>
                                        </p:attrNameLst>
                                      </p:cBhvr>
                                      <p:rCtr x="0" y="125"/>
                                    </p:animMotion>
                                  </p:childTnLst>
                                </p:cTn>
                              </p:par>
                              <p:par>
                                <p:cTn id="176" presetID="42" presetClass="path" presetSubtype="0" accel="50000" decel="50000" fill="hold" nodeType="withEffect">
                                  <p:stCondLst>
                                    <p:cond delay="0"/>
                                  </p:stCondLst>
                                  <p:childTnLst>
                                    <p:animMotion origin="layout" path="M 0 0 L -0.585208 -0.929259 " pathEditMode="relative" rAng="0" ptsTypes="">
                                      <p:cBhvr>
                                        <p:cTn id="177" dur="2000" fill="hold"/>
                                        <p:tgtEl>
                                          <p:spTgt spid="17"/>
                                        </p:tgtEl>
                                        <p:attrNameLst>
                                          <p:attrName>ppt_x</p:attrName>
                                          <p:attrName>ppt_y</p:attrName>
                                        </p:attrNameLst>
                                      </p:cBhvr>
                                      <p:rCtr x="-296" y="-464"/>
                                    </p:animMotion>
                                  </p:childTnLst>
                                </p:cTn>
                              </p:par>
                              <p:par>
                                <p:cTn id="178" presetID="53" presetClass="entr" presetSubtype="16" fill="hold" grpId="0" nodeType="withEffect">
                                  <p:stCondLst>
                                    <p:cond delay="0"/>
                                  </p:stCondLst>
                                  <p:childTnLst>
                                    <p:set>
                                      <p:cBhvr>
                                        <p:cTn id="179" dur="2000" fill="hold">
                                          <p:stCondLst>
                                            <p:cond delay="0"/>
                                          </p:stCondLst>
                                        </p:cTn>
                                        <p:tgtEl>
                                          <p:spTgt spid="29"/>
                                        </p:tgtEl>
                                        <p:attrNameLst>
                                          <p:attrName>style.visibility</p:attrName>
                                        </p:attrNameLst>
                                      </p:cBhvr>
                                      <p:to>
                                        <p:strVal val="visible"/>
                                      </p:to>
                                    </p:set>
                                    <p:anim calcmode="lin" valueType="num">
                                      <p:cBhvr>
                                        <p:cTn id="180" dur="2000" fill="hold"/>
                                        <p:tgtEl>
                                          <p:spTgt spid="29"/>
                                        </p:tgtEl>
                                        <p:attrNameLst>
                                          <p:attrName>ppt_w</p:attrName>
                                        </p:attrNameLst>
                                      </p:cBhvr>
                                      <p:tavLst>
                                        <p:tav tm="0">
                                          <p:val>
                                            <p:fltVal val="0"/>
                                          </p:val>
                                        </p:tav>
                                        <p:tav tm="100000">
                                          <p:val>
                                            <p:strVal val="#ppt_w"/>
                                          </p:val>
                                        </p:tav>
                                      </p:tavLst>
                                    </p:anim>
                                    <p:anim calcmode="lin" valueType="num">
                                      <p:cBhvr>
                                        <p:cTn id="181" dur="2000" fill="hold"/>
                                        <p:tgtEl>
                                          <p:spTgt spid="29"/>
                                        </p:tgtEl>
                                        <p:attrNameLst>
                                          <p:attrName>ppt_h</p:attrName>
                                        </p:attrNameLst>
                                      </p:cBhvr>
                                      <p:tavLst>
                                        <p:tav tm="0">
                                          <p:val>
                                            <p:fltVal val="0"/>
                                          </p:val>
                                        </p:tav>
                                        <p:tav tm="100000">
                                          <p:val>
                                            <p:strVal val="#ppt_h"/>
                                          </p:val>
                                        </p:tav>
                                      </p:tavLst>
                                    </p:anim>
                                    <p:animEffect transition="in" filter="fade">
                                      <p:cBhvr>
                                        <p:cTn id="182" dur="2000"/>
                                        <p:tgtEl>
                                          <p:spTgt spid="29"/>
                                        </p:tgtEl>
                                      </p:cBhvr>
                                    </p:animEffect>
                                  </p:childTnLst>
                                </p:cTn>
                              </p:par>
                            </p:childTnLst>
                          </p:cTn>
                        </p:par>
                      </p:childTnLst>
                    </p:cTn>
                  </p:par>
                  <p:par>
                    <p:cTn id="183" fill="hold">
                      <p:stCondLst>
                        <p:cond delay="indefinite"/>
                      </p:stCondLst>
                      <p:childTnLst>
                        <p:par>
                          <p:cTn id="184" fill="hold">
                            <p:stCondLst>
                              <p:cond delay="0"/>
                            </p:stCondLst>
                            <p:childTnLst>
                              <p:par>
                                <p:cTn id="185" presetID="24" presetClass="exit" presetSubtype="0" fill="hold" grpId="1" nodeType="clickEffect">
                                  <p:stCondLst>
                                    <p:cond delay="0"/>
                                  </p:stCondLst>
                                  <p:childTnLst>
                                    <p:anim to="" calcmode="lin" valueType="num">
                                      <p:cBhvr>
                                        <p:cTn id="186" dur="1"/>
                                        <p:tgtEl>
                                          <p:spTgt spid="16"/>
                                        </p:tgtEl>
                                      </p:cBhvr>
                                    </p:anim>
                                    <p:set>
                                      <p:cBhvr>
                                        <p:cTn id="187" dur="1" fill="hold">
                                          <p:stCondLst>
                                            <p:cond delay="0"/>
                                          </p:stCondLst>
                                        </p:cTn>
                                        <p:tgtEl>
                                          <p:spTgt spid="16"/>
                                        </p:tgtEl>
                                        <p:attrNameLst>
                                          <p:attrName>style.visibility</p:attrName>
                                        </p:attrNameLst>
                                      </p:cBhvr>
                                      <p:to>
                                        <p:strVal val="hidden"/>
                                      </p:to>
                                    </p:set>
                                  </p:childTnLst>
                                </p:cTn>
                              </p:par>
                              <p:par>
                                <p:cTn id="188" presetID="24" presetClass="exit" presetSubtype="0" fill="hold" nodeType="withEffect">
                                  <p:stCondLst>
                                    <p:cond delay="0"/>
                                  </p:stCondLst>
                                  <p:childTnLst>
                                    <p:anim to="" calcmode="lin" valueType="num">
                                      <p:cBhvr>
                                        <p:cTn id="189" dur="1"/>
                                        <p:tgtEl>
                                          <p:spTgt spid="17"/>
                                        </p:tgtEl>
                                      </p:cBhvr>
                                    </p:anim>
                                    <p:set>
                                      <p:cBhvr>
                                        <p:cTn id="190" dur="1" fill="hold">
                                          <p:stCondLst>
                                            <p:cond delay="0"/>
                                          </p:stCondLst>
                                        </p:cTn>
                                        <p:tgtEl>
                                          <p:spTgt spid="17"/>
                                        </p:tgtEl>
                                        <p:attrNameLst>
                                          <p:attrName>style.visibility</p:attrName>
                                        </p:attrNameLst>
                                      </p:cBhvr>
                                      <p:to>
                                        <p:strVal val="hidden"/>
                                      </p:to>
                                    </p:set>
                                  </p:childTnLst>
                                </p:cTn>
                              </p:par>
                              <p:par>
                                <p:cTn id="191" presetID="42" presetClass="exit" presetSubtype="0" fill="hold" grpId="0" nodeType="withEffect">
                                  <p:stCondLst>
                                    <p:cond delay="0"/>
                                  </p:stCondLst>
                                  <p:childTnLst>
                                    <p:animEffect transition="out" filter="fade">
                                      <p:cBhvr>
                                        <p:cTn id="192" dur="1000"/>
                                        <p:tgtEl>
                                          <p:spTgt spid="22"/>
                                        </p:tgtEl>
                                      </p:cBhvr>
                                    </p:animEffect>
                                    <p:anim calcmode="lin" valueType="num">
                                      <p:cBhvr>
                                        <p:cTn id="193" dur="1000"/>
                                        <p:tgtEl>
                                          <p:spTgt spid="22"/>
                                        </p:tgtEl>
                                        <p:attrNameLst>
                                          <p:attrName>ppt_x</p:attrName>
                                        </p:attrNameLst>
                                      </p:cBhvr>
                                      <p:tavLst>
                                        <p:tav tm="0">
                                          <p:val>
                                            <p:strVal val="ppt_x"/>
                                          </p:val>
                                        </p:tav>
                                        <p:tav tm="100000">
                                          <p:val>
                                            <p:strVal val="ppt_x"/>
                                          </p:val>
                                        </p:tav>
                                      </p:tavLst>
                                    </p:anim>
                                    <p:anim calcmode="lin" valueType="num">
                                      <p:cBhvr>
                                        <p:cTn id="194" dur="1000"/>
                                        <p:tgtEl>
                                          <p:spTgt spid="22"/>
                                        </p:tgtEl>
                                        <p:attrNameLst>
                                          <p:attrName>ppt_y</p:attrName>
                                        </p:attrNameLst>
                                      </p:cBhvr>
                                      <p:tavLst>
                                        <p:tav tm="0">
                                          <p:val>
                                            <p:strVal val="ppt_y"/>
                                          </p:val>
                                        </p:tav>
                                        <p:tav tm="100000">
                                          <p:val>
                                            <p:strVal val="ppt_y+.1"/>
                                          </p:val>
                                        </p:tav>
                                      </p:tavLst>
                                    </p:anim>
                                    <p:set>
                                      <p:cBhvr>
                                        <p:cTn id="195" dur="1" fill="hold">
                                          <p:stCondLst>
                                            <p:cond delay="999"/>
                                          </p:stCondLst>
                                        </p:cTn>
                                        <p:tgtEl>
                                          <p:spTgt spid="22"/>
                                        </p:tgtEl>
                                        <p:attrNameLst>
                                          <p:attrName>style.visibility</p:attrName>
                                        </p:attrNameLst>
                                      </p:cBhvr>
                                      <p:to>
                                        <p:strVal val="hidden"/>
                                      </p:to>
                                    </p:set>
                                  </p:childTnLst>
                                </p:cTn>
                              </p:par>
                              <p:par>
                                <p:cTn id="196" presetID="17" presetClass="exit" presetSubtype="10" fill="hold" grpId="2" nodeType="withEffect">
                                  <p:stCondLst>
                                    <p:cond delay="0"/>
                                  </p:stCondLst>
                                  <p:childTnLst>
                                    <p:anim calcmode="lin" valueType="num">
                                      <p:cBhvr>
                                        <p:cTn id="197" dur="500"/>
                                        <p:tgtEl>
                                          <p:spTgt spid="29"/>
                                        </p:tgtEl>
                                        <p:attrNameLst>
                                          <p:attrName>ppt_w</p:attrName>
                                        </p:attrNameLst>
                                      </p:cBhvr>
                                      <p:tavLst>
                                        <p:tav tm="0">
                                          <p:val>
                                            <p:strVal val="ppt_w"/>
                                          </p:val>
                                        </p:tav>
                                        <p:tav tm="100000">
                                          <p:val>
                                            <p:fltVal val="0"/>
                                          </p:val>
                                        </p:tav>
                                      </p:tavLst>
                                    </p:anim>
                                    <p:anim calcmode="lin" valueType="num">
                                      <p:cBhvr>
                                        <p:cTn id="198" dur="500"/>
                                        <p:tgtEl>
                                          <p:spTgt spid="29"/>
                                        </p:tgtEl>
                                        <p:attrNameLst>
                                          <p:attrName>ppt_h</p:attrName>
                                        </p:attrNameLst>
                                      </p:cBhvr>
                                      <p:tavLst>
                                        <p:tav tm="0">
                                          <p:val>
                                            <p:strVal val="ppt_h"/>
                                          </p:val>
                                        </p:tav>
                                        <p:tav tm="100000">
                                          <p:val>
                                            <p:strVal val="ppt_h"/>
                                          </p:val>
                                        </p:tav>
                                      </p:tavLst>
                                    </p:anim>
                                    <p:set>
                                      <p:cBhvr>
                                        <p:cTn id="199" dur="1" fill="hold">
                                          <p:stCondLst>
                                            <p:cond delay="499"/>
                                          </p:stCondLst>
                                        </p:cTn>
                                        <p:tgtEl>
                                          <p:spTgt spid="29"/>
                                        </p:tgtEl>
                                        <p:attrNameLst>
                                          <p:attrName>style.visibility</p:attrName>
                                        </p:attrNameLst>
                                      </p:cBhvr>
                                      <p:to>
                                        <p:strVal val="hidden"/>
                                      </p:to>
                                    </p:set>
                                  </p:childTnLst>
                                </p:cTn>
                              </p:par>
                              <p:par>
                                <p:cTn id="200" presetID="37" presetClass="entr" presetSubtype="0" fill="hold" grpId="0" nodeType="withEffect">
                                  <p:stCondLst>
                                    <p:cond delay="0"/>
                                  </p:stCondLst>
                                  <p:childTnLst>
                                    <p:set>
                                      <p:cBhvr>
                                        <p:cTn id="201" dur="1" fill="hold">
                                          <p:stCondLst>
                                            <p:cond delay="0"/>
                                          </p:stCondLst>
                                        </p:cTn>
                                        <p:tgtEl>
                                          <p:spTgt spid="30"/>
                                        </p:tgtEl>
                                        <p:attrNameLst>
                                          <p:attrName>style.visibility</p:attrName>
                                        </p:attrNameLst>
                                      </p:cBhvr>
                                      <p:to>
                                        <p:strVal val="visible"/>
                                      </p:to>
                                    </p:set>
                                    <p:animEffect transition="in" filter="fade">
                                      <p:cBhvr>
                                        <p:cTn id="202" dur="1000"/>
                                        <p:tgtEl>
                                          <p:spTgt spid="30"/>
                                        </p:tgtEl>
                                      </p:cBhvr>
                                    </p:animEffect>
                                    <p:anim calcmode="lin" valueType="num">
                                      <p:cBhvr>
                                        <p:cTn id="203" dur="1000" fill="hold"/>
                                        <p:tgtEl>
                                          <p:spTgt spid="30"/>
                                        </p:tgtEl>
                                        <p:attrNameLst>
                                          <p:attrName>ppt_x</p:attrName>
                                        </p:attrNameLst>
                                      </p:cBhvr>
                                      <p:tavLst>
                                        <p:tav tm="0">
                                          <p:val>
                                            <p:strVal val="#ppt_x"/>
                                          </p:val>
                                        </p:tav>
                                        <p:tav tm="100000">
                                          <p:val>
                                            <p:strVal val="#ppt_x"/>
                                          </p:val>
                                        </p:tav>
                                      </p:tavLst>
                                    </p:anim>
                                    <p:anim calcmode="lin" valueType="num">
                                      <p:cBhvr>
                                        <p:cTn id="204" dur="900" decel="100000" fill="hold"/>
                                        <p:tgtEl>
                                          <p:spTgt spid="30"/>
                                        </p:tgtEl>
                                        <p:attrNameLst>
                                          <p:attrName>ppt_y</p:attrName>
                                        </p:attrNameLst>
                                      </p:cBhvr>
                                      <p:tavLst>
                                        <p:tav tm="0">
                                          <p:val>
                                            <p:strVal val="#ppt_y+1"/>
                                          </p:val>
                                        </p:tav>
                                        <p:tav tm="100000">
                                          <p:val>
                                            <p:strVal val="#ppt_y-.03"/>
                                          </p:val>
                                        </p:tav>
                                      </p:tavLst>
                                    </p:anim>
                                    <p:anim calcmode="lin" valueType="num">
                                      <p:cBhvr>
                                        <p:cTn id="20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P spid="5" grpId="1"/>
      <p:bldP spid="5" grpId="2"/>
      <p:bldP spid="6" grpId="1" build="p"/>
      <p:bldP spid="6" grpId="2" uiExpand="1" build="p"/>
      <p:bldP spid="7" grpId="0"/>
      <p:bldP spid="7" grpId="1"/>
      <p:bldP spid="7" grpId="2"/>
      <p:bldP spid="10" grpId="0"/>
      <p:bldP spid="10" grpId="1"/>
      <p:bldP spid="12" grpId="2"/>
      <p:bldP spid="12" grpId="3"/>
      <p:bldP spid="14" grpId="0"/>
      <p:bldP spid="14" grpId="1"/>
      <p:bldP spid="16" grpId="0"/>
      <p:bldP spid="16" grpId="1"/>
      <p:bldP spid="26" grpId="1"/>
      <p:bldP spid="26" grpId="2" build="allAtOnce" bldLvl="0"/>
      <p:bldP spid="27" grpId="0"/>
      <p:bldP spid="27" grpId="1"/>
      <p:bldP spid="28" grpId="0"/>
      <p:bldP spid="28" grpId="1"/>
      <p:bldP spid="28" grpId="2"/>
      <p:bldP spid="29" grpId="0"/>
      <p:bldP spid="29" grpId="1"/>
      <p:bldP spid="29" grpId="2"/>
      <p:bldP spid="30" grpId="0"/>
      <p:bldP spid="30"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5220335" y="224155"/>
            <a:ext cx="4324350" cy="857250"/>
          </a:xfrm>
        </p:spPr>
        <p:txBody>
          <a:bodyPr/>
          <a:lstStyle/>
          <a:p>
            <a:r>
              <a:rPr lang="en-US" b="1"/>
              <a:t>Tính toán chi phí </a:t>
            </a:r>
          </a:p>
        </p:txBody>
      </p:sp>
      <p:sp>
        <p:nvSpPr>
          <p:cNvPr id="10" name="Text Box 9"/>
          <p:cNvSpPr txBox="1"/>
          <p:nvPr/>
        </p:nvSpPr>
        <p:spPr>
          <a:xfrm>
            <a:off x="-612140" y="987425"/>
            <a:ext cx="6717030" cy="475615"/>
          </a:xfrm>
          <a:prstGeom prst="rect">
            <a:avLst/>
          </a:prstGeom>
          <a:noFill/>
        </p:spPr>
        <p:txBody>
          <a:bodyPr wrap="square" rtlCol="0" anchor="t">
            <a:spAutoFit/>
          </a:bodyPr>
          <a:lstStyle/>
          <a:p>
            <a:pPr marL="342900" indent="-342900" algn="ctr">
              <a:buFont typeface="Wingdings" panose="05000000000000000000" charset="0"/>
              <a:buChar char="Ø"/>
            </a:pPr>
            <a:r>
              <a:rPr lang="en-US" sz="2500" b="1">
                <a:solidFill>
                  <a:schemeClr val="tx1"/>
                </a:solidFill>
                <a:sym typeface="+mn-ea"/>
              </a:rPr>
              <a:t>Dây nối Switch giữa các phòng.</a:t>
            </a:r>
          </a:p>
        </p:txBody>
      </p:sp>
      <p:pic>
        <p:nvPicPr>
          <p:cNvPr id="12" name="Picture 1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372225" y="1059815"/>
            <a:ext cx="2704465" cy="2501265"/>
          </a:xfrm>
          <a:prstGeom prst="rect">
            <a:avLst/>
          </a:prstGeom>
          <a:noFill/>
          <a:ln>
            <a:noFill/>
          </a:ln>
        </p:spPr>
      </p:pic>
      <p:sp>
        <p:nvSpPr>
          <p:cNvPr id="13" name="Text Box 12"/>
          <p:cNvSpPr txBox="1"/>
          <p:nvPr/>
        </p:nvSpPr>
        <p:spPr>
          <a:xfrm>
            <a:off x="467995" y="1491615"/>
            <a:ext cx="5732780" cy="922020"/>
          </a:xfrm>
          <a:prstGeom prst="rect">
            <a:avLst/>
          </a:prstGeom>
          <a:noFill/>
        </p:spPr>
        <p:txBody>
          <a:bodyPr wrap="square" rtlCol="0">
            <a:spAutoFit/>
          </a:bodyPr>
          <a:lstStyle/>
          <a:p>
            <a:r>
              <a:rPr lang="en-US" sz="1800"/>
              <a:t>Dây nối giữa các phòng: 38+28+18+3=87m.</a:t>
            </a:r>
          </a:p>
          <a:p>
            <a:r>
              <a:rPr lang="en-US" sz="1800"/>
              <a:t>Làm tròn 90m.</a:t>
            </a:r>
          </a:p>
          <a:p>
            <a:r>
              <a:rPr lang="en-US" sz="1800"/>
              <a:t> Tổng: 75+95+95+220+90 =575m.</a:t>
            </a:r>
          </a:p>
        </p:txBody>
      </p:sp>
      <p:sp>
        <p:nvSpPr>
          <p:cNvPr id="14" name="Text Box 13"/>
          <p:cNvSpPr txBox="1"/>
          <p:nvPr/>
        </p:nvSpPr>
        <p:spPr>
          <a:xfrm>
            <a:off x="539750" y="2860040"/>
            <a:ext cx="4627245" cy="2030095"/>
          </a:xfrm>
          <a:prstGeom prst="rect">
            <a:avLst/>
          </a:prstGeom>
          <a:noFill/>
        </p:spPr>
        <p:txBody>
          <a:bodyPr wrap="none" rtlCol="0">
            <a:spAutoFit/>
          </a:bodyPr>
          <a:lstStyle/>
          <a:p>
            <a:pPr marL="285750" indent="-285750">
              <a:buSzPct val="200000"/>
              <a:buFont typeface="Arial" panose="020B0604020202020204" pitchFamily="34" charset="0"/>
              <a:buChar char="•"/>
            </a:pPr>
            <a:r>
              <a:rPr lang="en-US"/>
              <a:t>Loại nẹp:</a:t>
            </a:r>
          </a:p>
          <a:p>
            <a:pPr marL="0" indent="0">
              <a:buFont typeface="Arial" panose="020B0604020202020204" pitchFamily="34" charset="0"/>
              <a:buNone/>
            </a:pPr>
            <a:r>
              <a:rPr lang="en-US"/>
              <a:t>Nẹp to có thể bó được 80 dây mạng trong 1 nẹp.</a:t>
            </a:r>
          </a:p>
          <a:p>
            <a:pPr marL="0" indent="0">
              <a:buFont typeface="Arial" panose="020B0604020202020204" pitchFamily="34" charset="0"/>
              <a:buNone/>
            </a:pPr>
            <a:r>
              <a:rPr lang="en-US"/>
              <a:t>Nẹp nhỏ có thể có được 30 dây mạng trong 1 nẹp.</a:t>
            </a:r>
          </a:p>
          <a:p>
            <a:pPr marL="285750" indent="-285750">
              <a:buSzPct val="200000"/>
              <a:buFont typeface="Arial" panose="020B0604020202020204" pitchFamily="34" charset="0"/>
              <a:buChar char="•"/>
            </a:pPr>
            <a:r>
              <a:rPr lang="en-US"/>
              <a:t>Nẹp cần dùng trong một phòng:</a:t>
            </a:r>
          </a:p>
          <a:p>
            <a:pPr marL="0" indent="0">
              <a:buFont typeface="Arial" panose="020B0604020202020204" pitchFamily="34" charset="0"/>
              <a:buNone/>
            </a:pPr>
            <a:r>
              <a:rPr lang="en-US"/>
              <a:t>Nẹp to : 5m.</a:t>
            </a:r>
          </a:p>
          <a:p>
            <a:pPr marL="0" indent="0">
              <a:buFont typeface="Arial" panose="020B0604020202020204" pitchFamily="34" charset="0"/>
              <a:buNone/>
            </a:pPr>
            <a:r>
              <a:rPr lang="en-US"/>
              <a:t>Nẹp nhỏ: 30m.</a:t>
            </a:r>
          </a:p>
          <a:p>
            <a:pPr marL="285750" indent="-285750">
              <a:buSzPct val="200000"/>
              <a:buFont typeface="Arial" panose="020B0604020202020204" pitchFamily="34" charset="0"/>
              <a:buChar char="•"/>
            </a:pPr>
            <a:r>
              <a:rPr lang="en-US"/>
              <a:t>Số nẹp cần dùng trong hệ thống:</a:t>
            </a:r>
          </a:p>
          <a:p>
            <a:pPr marL="0" indent="0">
              <a:buFont typeface="Arial" panose="020B0604020202020204" pitchFamily="34" charset="0"/>
              <a:buNone/>
            </a:pPr>
            <a:r>
              <a:rPr lang="en-US"/>
              <a:t>Nẹp to : 5 * 16 = 80m.</a:t>
            </a:r>
          </a:p>
          <a:p>
            <a:pPr marL="0" indent="0">
              <a:buFont typeface="Arial" panose="020B0604020202020204" pitchFamily="34" charset="0"/>
              <a:buNone/>
            </a:pPr>
            <a:r>
              <a:rPr lang="en-US"/>
              <a:t>Nẹp nhỏ :30 * 10 + 50 = 350m (50m dây nối các phòng).</a:t>
            </a:r>
          </a:p>
        </p:txBody>
      </p:sp>
      <p:sp>
        <p:nvSpPr>
          <p:cNvPr id="16" name="Text Box 15"/>
          <p:cNvSpPr txBox="1"/>
          <p:nvPr/>
        </p:nvSpPr>
        <p:spPr>
          <a:xfrm>
            <a:off x="35560" y="2413635"/>
            <a:ext cx="1847850" cy="860425"/>
          </a:xfrm>
          <a:prstGeom prst="rect">
            <a:avLst/>
          </a:prstGeom>
          <a:noFill/>
        </p:spPr>
        <p:txBody>
          <a:bodyPr wrap="none" rtlCol="0">
            <a:spAutoFit/>
          </a:bodyPr>
          <a:lstStyle/>
          <a:p>
            <a:pPr marL="342900" indent="-342900">
              <a:buFont typeface="Wingdings" panose="05000000000000000000" charset="0"/>
              <a:buChar char="Ø"/>
            </a:pPr>
            <a:r>
              <a:rPr lang="en-US" sz="2500" b="1">
                <a:sym typeface="+mn-ea"/>
              </a:rPr>
              <a:t>   Số nẹp</a:t>
            </a:r>
            <a:endParaRPr lang="en-US" sz="2500" b="1"/>
          </a:p>
          <a:p>
            <a:pPr marL="342900" indent="-342900">
              <a:buFont typeface="Wingdings" panose="05000000000000000000" charset="0"/>
              <a:buChar char="Ø"/>
            </a:pPr>
            <a:endParaRPr lang="en-US" sz="2500"/>
          </a:p>
        </p:txBody>
      </p:sp>
      <p:sp>
        <p:nvSpPr>
          <p:cNvPr id="17" name="Text Box 16"/>
          <p:cNvSpPr txBox="1"/>
          <p:nvPr/>
        </p:nvSpPr>
        <p:spPr>
          <a:xfrm>
            <a:off x="35560" y="1275715"/>
            <a:ext cx="6718300" cy="3753485"/>
          </a:xfrm>
          <a:prstGeom prst="rect">
            <a:avLst/>
          </a:prstGeom>
          <a:noFill/>
        </p:spPr>
        <p:txBody>
          <a:bodyPr wrap="square" rtlCol="0">
            <a:spAutoFit/>
          </a:bodyPr>
          <a:lstStyle/>
          <a:p>
            <a:pPr marL="285750" indent="-285750">
              <a:buSzPct val="200000"/>
              <a:buFont typeface="Arial" panose="020B0604020202020204" pitchFamily="34" charset="0"/>
              <a:buChar char="•"/>
            </a:pPr>
            <a:r>
              <a:rPr lang="en-US"/>
              <a:t>Switch 24 cổng: 4 cái.</a:t>
            </a:r>
          </a:p>
          <a:p>
            <a:pPr marL="285750" indent="-285750">
              <a:buSzPct val="200000"/>
              <a:buFont typeface="Arial" panose="020B0604020202020204" pitchFamily="34" charset="0"/>
              <a:buChar char="•"/>
            </a:pPr>
            <a:r>
              <a:rPr lang="en-US"/>
              <a:t>Switch layer 3: 1 cái.</a:t>
            </a:r>
          </a:p>
          <a:p>
            <a:pPr marL="285750" indent="-285750">
              <a:buSzPct val="200000"/>
              <a:buFont typeface="Arial" panose="020B0604020202020204" pitchFamily="34" charset="0"/>
              <a:buChar char="•"/>
            </a:pPr>
            <a:r>
              <a:rPr lang="en-US"/>
              <a:t>Lượng dây mạng và nẹp mạng cần dùng:</a:t>
            </a:r>
          </a:p>
          <a:p>
            <a:pPr marL="285750" indent="-285750"/>
            <a:r>
              <a:rPr lang="en-US"/>
              <a:t>		Dây mạng: 575m.</a:t>
            </a:r>
          </a:p>
          <a:p>
            <a:r>
              <a:rPr lang="en-US"/>
              <a:t>	Nẹp mạng (loại to): 80m.</a:t>
            </a:r>
          </a:p>
          <a:p>
            <a:r>
              <a:rPr lang="en-US"/>
              <a:t>	Nẹp mạng (loại nhỏ): 350m.</a:t>
            </a:r>
          </a:p>
          <a:p>
            <a:r>
              <a:rPr lang="en-US"/>
              <a:t>    Ngoài ra, ta còn phải dùng đầu bấm mạng để có thể kết nối được giữa dây mạng với các thiết bị cũng như các máy tính, loại đầu bấm mạng mà ta dùng là loại đầu mạng RJ45, loại này bán theo hộp, số lượng 100 cái/hộp. Giá của một hộp đầu mạng RJ45 hiện nay là: 60000đ/ 1 hộp. Ta có 54 máy tính, suy ra cần: 54 x 2 = 108 (Đầu mạng)</a:t>
            </a:r>
          </a:p>
          <a:p>
            <a:r>
              <a:rPr lang="en-US"/>
              <a:t>    Giữa các thiết bị switch kết nối cần dùng 10 đầu mạng. Như vậy tổng số đầu mạng ta cần sử dụng là: 108 + 10 = 118 (Đầu mạng) làm tròn 120 đầu mạng.</a:t>
            </a:r>
          </a:p>
          <a:p>
            <a:r>
              <a:rPr lang="en-US"/>
              <a:t>    Tương đương với 2 hộp đầu mạng cần phải mua.</a:t>
            </a:r>
          </a:p>
          <a:p>
            <a:r>
              <a:rPr lang="en-US"/>
              <a:t>    Đối với hệ thống mạng của tòa nhà này, ta nên sử dụng các thiết bị tiêu chuẩn mới có thể duy trì được hệ thống mạng, vì hệ thống này quá lớn, số lượng máy tương đối nhiều, cụ thể giá của các thiết bị sẽ được cập nhật ở bảng dưới đây:</a:t>
            </a:r>
          </a:p>
        </p:txBody>
      </p:sp>
      <p:sp>
        <p:nvSpPr>
          <p:cNvPr id="18" name="Text Box 17"/>
          <p:cNvSpPr txBox="1"/>
          <p:nvPr/>
        </p:nvSpPr>
        <p:spPr>
          <a:xfrm>
            <a:off x="-108585" y="915670"/>
            <a:ext cx="3152140" cy="475615"/>
          </a:xfrm>
          <a:prstGeom prst="rect">
            <a:avLst/>
          </a:prstGeom>
          <a:noFill/>
        </p:spPr>
        <p:txBody>
          <a:bodyPr wrap="none" rtlCol="0">
            <a:spAutoFit/>
          </a:bodyPr>
          <a:lstStyle/>
          <a:p>
            <a:pPr marL="342900" indent="-342900">
              <a:buFont typeface="Wingdings" panose="05000000000000000000" charset="0"/>
              <a:buChar char="Ø"/>
            </a:pPr>
            <a:r>
              <a:rPr lang="en-US" sz="2500" b="1">
                <a:sym typeface="+mn-ea"/>
              </a:rPr>
              <a:t>Thiết bị cần dùng</a:t>
            </a:r>
            <a:endParaRPr lang="en-US" sz="2500" b="1"/>
          </a:p>
        </p:txBody>
      </p:sp>
      <p:graphicFrame>
        <p:nvGraphicFramePr>
          <p:cNvPr id="23" name="Content Placeholder 22"/>
          <p:cNvGraphicFramePr>
            <a:graphicFrameLocks noGrp="1"/>
          </p:cNvGraphicFramePr>
          <p:nvPr>
            <p:ph sz="half" idx="2"/>
            <p:extLst>
              <p:ext uri="{D42A27DB-BD31-4B8C-83A1-F6EECF244321}">
                <p14:modId xmlns:p14="http://schemas.microsoft.com/office/powerpoint/2010/main" val="3764661576"/>
              </p:ext>
            </p:extLst>
          </p:nvPr>
        </p:nvGraphicFramePr>
        <p:xfrm>
          <a:off x="67310" y="114300"/>
          <a:ext cx="9009380" cy="4914900"/>
        </p:xfrm>
        <a:graphic>
          <a:graphicData uri="http://schemas.openxmlformats.org/drawingml/2006/table">
            <a:tbl>
              <a:tblPr firstRow="1" bandRow="1">
                <a:tableStyleId>{5940675A-B579-460E-94D1-54222C63F5DA}</a:tableStyleId>
              </a:tblPr>
              <a:tblGrid>
                <a:gridCol w="326995">
                  <a:extLst>
                    <a:ext uri="{9D8B030D-6E8A-4147-A177-3AD203B41FA5}">
                      <a16:colId xmlns:a16="http://schemas.microsoft.com/office/drawing/2014/main" val="20000"/>
                    </a:ext>
                  </a:extLst>
                </a:gridCol>
                <a:gridCol w="884744">
                  <a:extLst>
                    <a:ext uri="{9D8B030D-6E8A-4147-A177-3AD203B41FA5}">
                      <a16:colId xmlns:a16="http://schemas.microsoft.com/office/drawing/2014/main" val="20001"/>
                    </a:ext>
                  </a:extLst>
                </a:gridCol>
                <a:gridCol w="3153757">
                  <a:extLst>
                    <a:ext uri="{9D8B030D-6E8A-4147-A177-3AD203B41FA5}">
                      <a16:colId xmlns:a16="http://schemas.microsoft.com/office/drawing/2014/main" val="20002"/>
                    </a:ext>
                  </a:extLst>
                </a:gridCol>
                <a:gridCol w="843192">
                  <a:extLst>
                    <a:ext uri="{9D8B030D-6E8A-4147-A177-3AD203B41FA5}">
                      <a16:colId xmlns:a16="http://schemas.microsoft.com/office/drawing/2014/main" val="20003"/>
                    </a:ext>
                  </a:extLst>
                </a:gridCol>
                <a:gridCol w="1051253">
                  <a:extLst>
                    <a:ext uri="{9D8B030D-6E8A-4147-A177-3AD203B41FA5}">
                      <a16:colId xmlns:a16="http://schemas.microsoft.com/office/drawing/2014/main" val="20004"/>
                    </a:ext>
                  </a:extLst>
                </a:gridCol>
                <a:gridCol w="1202750">
                  <a:extLst>
                    <a:ext uri="{9D8B030D-6E8A-4147-A177-3AD203B41FA5}">
                      <a16:colId xmlns:a16="http://schemas.microsoft.com/office/drawing/2014/main" val="20005"/>
                    </a:ext>
                  </a:extLst>
                </a:gridCol>
                <a:gridCol w="1546689">
                  <a:extLst>
                    <a:ext uri="{9D8B030D-6E8A-4147-A177-3AD203B41FA5}">
                      <a16:colId xmlns:a16="http://schemas.microsoft.com/office/drawing/2014/main" val="20006"/>
                    </a:ext>
                  </a:extLst>
                </a:gridCol>
              </a:tblGrid>
              <a:tr h="403412">
                <a:tc>
                  <a:txBody>
                    <a:bodyPr/>
                    <a:lstStyle/>
                    <a:p>
                      <a:pPr indent="0" algn="ctr">
                        <a:buNone/>
                      </a:pPr>
                      <a:r>
                        <a:rPr lang="en-US" sz="1000" b="1">
                          <a:solidFill>
                            <a:srgbClr val="000000"/>
                          </a:solidFill>
                          <a:latin typeface="Times New Roman" panose="02020603050405020304" charset="0"/>
                          <a:cs typeface="Times New Roman" panose="02020603050405020304" charset="0"/>
                        </a:rPr>
                        <a:t>STT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Tên thiết bị</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Loại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Số lượng</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Đơn vị </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Đơn giá</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Thành tiền</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0"/>
                  </a:ext>
                </a:extLst>
              </a:tr>
              <a:tr h="279026">
                <a:tc rowSpan="2">
                  <a:txBody>
                    <a:bodyPr/>
                    <a:lstStyle/>
                    <a:p>
                      <a:pPr indent="0" algn="ctr">
                        <a:buNone/>
                      </a:pPr>
                      <a:r>
                        <a:rPr lang="en-US" sz="1000" b="1">
                          <a:solidFill>
                            <a:srgbClr val="000000"/>
                          </a:solidFill>
                          <a:latin typeface="Times New Roman" panose="02020603050405020304" charset="0"/>
                          <a:cs typeface="Times New Roman" panose="02020603050405020304" charset="0"/>
                        </a:rPr>
                        <a:t>1</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accent3">
                        <a:alpha val="97000"/>
                      </a:schemeClr>
                    </a:solidFill>
                  </a:tcPr>
                </a:tc>
                <a:tc rowSpan="2">
                  <a:txBody>
                    <a:bodyPr/>
                    <a:lstStyle/>
                    <a:p>
                      <a:pPr indent="0" algn="ctr">
                        <a:buNone/>
                      </a:pPr>
                      <a:r>
                        <a:rPr lang="en-US" sz="1000" b="1">
                          <a:solidFill>
                            <a:srgbClr val="000000"/>
                          </a:solidFill>
                          <a:latin typeface="Times New Roman" panose="02020603050405020304" charset="0"/>
                          <a:cs typeface="Times New Roman" panose="02020603050405020304" charset="0"/>
                        </a:rPr>
                        <a:t>Switch</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cap="flat">
                      <a:noFill/>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24-port Gigabit Ethernet Switch Cisco SG95-24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latin typeface="Times New Roman" panose="02020603050405020304" charset="0"/>
                          <a:cs typeface="Times New Roman" panose="02020603050405020304" charset="0"/>
                        </a:rPr>
                        <a:t>5.184.000</a:t>
                      </a:r>
                      <a:r>
                        <a:rPr lang="en-US" sz="1000" b="1">
                          <a:solidFill>
                            <a:srgbClr val="000000"/>
                          </a:solidFill>
                          <a:latin typeface="Times New Roman" panose="02020603050405020304" charset="0"/>
                          <a:cs typeface="Times New Roman" panose="02020603050405020304" charset="0"/>
                        </a:rPr>
                        <a:t>đ</a:t>
                      </a:r>
                      <a:endParaRPr lang="en-US" sz="1000" b="1">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68.000.000đ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1"/>
                  </a:ext>
                </a:extLst>
              </a:tr>
              <a:tr h="403412">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cap="flat">
                      <a:noFill/>
                    </a:lnB>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Switch Layer 3 Cisco WS-C3650-24TS-S</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latin typeface="Times New Roman" panose="02020603050405020304" charset="0"/>
                          <a:cs typeface="Times New Roman" panose="02020603050405020304" charset="0"/>
                        </a:rPr>
                        <a:t>42,350,000</a:t>
                      </a:r>
                      <a:r>
                        <a:rPr lang="en-US" sz="1000" b="1">
                          <a:solidFill>
                            <a:srgbClr val="000000"/>
                          </a:solidFill>
                          <a:latin typeface="Times New Roman" panose="02020603050405020304" charset="0"/>
                          <a:cs typeface="Times New Roman" panose="02020603050405020304" charset="0"/>
                        </a:rPr>
                        <a:t>đ</a:t>
                      </a:r>
                      <a:endParaRPr lang="en-US" sz="1000" b="1">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latin typeface="Times New Roman" panose="02020603050405020304" charset="0"/>
                          <a:cs typeface="Times New Roman" panose="02020603050405020304" charset="0"/>
                        </a:rPr>
                        <a:t>42.350.000</a:t>
                      </a:r>
                      <a:r>
                        <a:rPr lang="en-US" sz="1000" b="1">
                          <a:solidFill>
                            <a:srgbClr val="000000"/>
                          </a:solidFill>
                          <a:latin typeface="Times New Roman" panose="02020603050405020304" charset="0"/>
                          <a:cs typeface="Times New Roman" panose="02020603050405020304" charset="0"/>
                        </a:rPr>
                        <a:t>đ</a:t>
                      </a:r>
                      <a:endParaRPr lang="en-US" sz="1000" b="1">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2"/>
                  </a:ext>
                </a:extLst>
              </a:tr>
              <a:tr h="278354">
                <a:tc>
                  <a:txBody>
                    <a:bodyPr/>
                    <a:lstStyle/>
                    <a:p>
                      <a:pPr indent="0" algn="ctr">
                        <a:buNone/>
                      </a:pPr>
                      <a:r>
                        <a:rPr lang="en-US" sz="1000" b="1">
                          <a:solidFill>
                            <a:srgbClr val="000000"/>
                          </a:solidFill>
                          <a:latin typeface="Times New Roman" panose="02020603050405020304" charset="0"/>
                          <a:cs typeface="Times New Roman" panose="02020603050405020304" charset="0"/>
                        </a:rPr>
                        <a:t>2</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Dây mạng</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cap="flat">
                      <a:noFill/>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Cat6e trắng 586B</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575</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Mét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3.500đ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2.012.500đ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3"/>
                  </a:ext>
                </a:extLst>
              </a:tr>
              <a:tr h="278354">
                <a:tc>
                  <a:txBody>
                    <a:bodyPr/>
                    <a:lstStyle/>
                    <a:p>
                      <a:pPr indent="0" algn="ctr">
                        <a:buNone/>
                      </a:pPr>
                      <a:r>
                        <a:rPr lang="en-US" sz="1000" b="1">
                          <a:solidFill>
                            <a:srgbClr val="000000"/>
                          </a:solidFill>
                          <a:latin typeface="Times New Roman" panose="02020603050405020304" charset="0"/>
                          <a:cs typeface="Times New Roman" panose="02020603050405020304" charset="0"/>
                        </a:rPr>
                        <a:t>3</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Đầu mạng</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RJ-45</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latin typeface="Times New Roman" panose="02020603050405020304" charset="0"/>
                          <a:cs typeface="Times New Roman" panose="02020603050405020304" charset="0"/>
                        </a:rPr>
                        <a:t>2</a:t>
                      </a:r>
                      <a:endParaRPr lang="en-US" sz="1000" b="1">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Hộp</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60.000đ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120.000đ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4"/>
                  </a:ext>
                </a:extLst>
              </a:tr>
              <a:tr h="277682">
                <a:tc>
                  <a:txBody>
                    <a:bodyPr/>
                    <a:lstStyle/>
                    <a:p>
                      <a:pPr indent="0" algn="ctr">
                        <a:buNone/>
                      </a:pPr>
                      <a:r>
                        <a:rPr lang="en-US" sz="1000" b="1">
                          <a:solidFill>
                            <a:srgbClr val="000000"/>
                          </a:solidFill>
                          <a:latin typeface="Times New Roman" panose="02020603050405020304" charset="0"/>
                          <a:cs typeface="Times New Roman" panose="02020603050405020304" charset="0"/>
                        </a:rPr>
                        <a:t>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Chuột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Fuhlen</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140.000đ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7.560.000đ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5"/>
                  </a:ext>
                </a:extLst>
              </a:tr>
              <a:tr h="357692">
                <a:tc>
                  <a:txBody>
                    <a:bodyPr/>
                    <a:lstStyle/>
                    <a:p>
                      <a:pPr indent="0" algn="ctr">
                        <a:buNone/>
                      </a:pPr>
                      <a:r>
                        <a:rPr lang="en-US" sz="1000" b="1">
                          <a:solidFill>
                            <a:srgbClr val="000000"/>
                          </a:solidFill>
                          <a:latin typeface="Times New Roman" panose="02020603050405020304" charset="0"/>
                          <a:cs typeface="Times New Roman" panose="02020603050405020304" charset="0"/>
                        </a:rPr>
                        <a:t>5</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Màn hình</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Màn hình Dell E1920H</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2.019.000đ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109.026.000đ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6"/>
                  </a:ext>
                </a:extLst>
              </a:tr>
              <a:tr h="277682">
                <a:tc>
                  <a:txBody>
                    <a:bodyPr/>
                    <a:lstStyle/>
                    <a:p>
                      <a:pPr indent="0" algn="ctr">
                        <a:buNone/>
                      </a:pPr>
                      <a:r>
                        <a:rPr lang="en-US" sz="1000" b="1">
                          <a:solidFill>
                            <a:srgbClr val="000000"/>
                          </a:solidFill>
                          <a:latin typeface="Times New Roman" panose="02020603050405020304" charset="0"/>
                          <a:cs typeface="Times New Roman" panose="02020603050405020304" charset="0"/>
                        </a:rPr>
                        <a:t>6</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Bàn + ghế</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Gỗ</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Bộ</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1.200.000đ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64.800.000đ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7"/>
                  </a:ext>
                </a:extLst>
              </a:tr>
              <a:tr h="403412">
                <a:tc>
                  <a:txBody>
                    <a:bodyPr/>
                    <a:lstStyle/>
                    <a:p>
                      <a:pPr indent="0" algn="ctr">
                        <a:buNone/>
                      </a:pPr>
                      <a:r>
                        <a:rPr lang="en-US" sz="1000" b="1">
                          <a:solidFill>
                            <a:srgbClr val="000000"/>
                          </a:solidFill>
                          <a:latin typeface="Times New Roman" panose="02020603050405020304" charset="0"/>
                          <a:cs typeface="Times New Roman" panose="02020603050405020304" charset="0"/>
                        </a:rPr>
                        <a:t>7</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Case máy trạm</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Dell Optilex 3671</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18.950.000đ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356.400.000đ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8"/>
                  </a:ext>
                </a:extLst>
              </a:tr>
              <a:tr h="277682">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8</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Case máy chủ</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Server Dell PowerEdge R650xs</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4</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Cái</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98.500.000đ</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394.000.000đ</a:t>
                      </a:r>
                    </a:p>
                  </a:txBody>
                  <a:tcPr marL="38100" marR="38100" marT="38100" marB="3810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690535216"/>
                  </a:ext>
                </a:extLst>
              </a:tr>
              <a:tr h="279026">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9</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Bàn phím</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Bàn phím Dell KB216B</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54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200.000đ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10.800.000đ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09"/>
                  </a:ext>
                </a:extLst>
              </a:tr>
              <a:tr h="279026">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10</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Tủ Rack</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Tủ Rack 6U D400</a:t>
                      </a: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4</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Cái</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680.000</a:t>
                      </a:r>
                      <a:r>
                        <a:rPr lang="en-US" sz="1000" b="1">
                          <a:solidFill>
                            <a:srgbClr val="000000"/>
                          </a:solidFill>
                          <a:latin typeface="Times New Roman" panose="02020603050405020304" charset="0"/>
                          <a:cs typeface="Times New Roman" panose="02020603050405020304" charset="0"/>
                        </a:rPr>
                        <a:t>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ea typeface="Times New Roman" panose="02020603050405020304" charset="0"/>
                          <a:cs typeface="Times New Roman" panose="02020603050405020304" charset="0"/>
                        </a:rPr>
                        <a:t>2.720.000đ</a:t>
                      </a:r>
                    </a:p>
                  </a:txBody>
                  <a:tcPr marL="38100" marR="38100" marT="38100" marB="38100" anchor="ctr">
                    <a:lnL w="12700" cap="flat" cmpd="sng" algn="ctr">
                      <a:solidFill>
                        <a:srgbClr val="000000"/>
                      </a:solidFill>
                      <a:prstDash val="solid"/>
                      <a:round/>
                      <a:headEnd type="none" w="med" len="med"/>
                      <a:tailEnd type="none" w="med" len="med"/>
                    </a:lnL>
                    <a:lnR w="12700" cap="flat" cmpd="sng">
                      <a:solidFill>
                        <a:srgbClr val="000000"/>
                      </a:solidFill>
                      <a:prstDash val="solid"/>
                      <a:headEnd type="none" w="med" len="med"/>
                      <a:tailEnd type="none" w="med" len="med"/>
                    </a:lnR>
                    <a:lnT w="12700" cap="flat" cmpd="sng" algn="ctr">
                      <a:solidFill>
                        <a:srgbClr val="000000"/>
                      </a:solidFill>
                      <a:prstDash val="solid"/>
                      <a:roun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85530740"/>
                  </a:ext>
                </a:extLst>
              </a:tr>
              <a:tr h="242047">
                <a:tc rowSpan="2">
                  <a:txBody>
                    <a:bodyPr/>
                    <a:lstStyle/>
                    <a:p>
                      <a:pPr indent="0" algn="ctr">
                        <a:buNone/>
                      </a:pPr>
                      <a:r>
                        <a:rPr lang="vi-VN" sz="1000" b="1">
                          <a:solidFill>
                            <a:srgbClr val="000000"/>
                          </a:solidFill>
                          <a:latin typeface="Times New Roman" panose="02020603050405020304" charset="0"/>
                          <a:ea typeface="Times New Roman" panose="02020603050405020304" charset="0"/>
                          <a:cs typeface="Times New Roman" panose="02020603050405020304" charset="0"/>
                        </a:rPr>
                        <a:t>11</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rowSpan="2">
                  <a:txBody>
                    <a:bodyPr/>
                    <a:lstStyle/>
                    <a:p>
                      <a:pPr indent="0" algn="ctr">
                        <a:buNone/>
                      </a:pPr>
                      <a:r>
                        <a:rPr lang="en-US" sz="1000" b="1">
                          <a:solidFill>
                            <a:srgbClr val="000000"/>
                          </a:solidFill>
                          <a:latin typeface="Times New Roman" panose="02020603050405020304" charset="0"/>
                          <a:cs typeface="Times New Roman" panose="02020603050405020304" charset="0"/>
                        </a:rPr>
                        <a:t>Nẹp mạng</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To</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80</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Mét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8.000đ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640.000đ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10"/>
                  </a:ext>
                </a:extLst>
              </a:tr>
              <a:tr h="550657">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xBody>
                    <a:bodyPr/>
                    <a:lstStyle/>
                    <a:p>
                      <a:endParaRPr lang="en-US"/>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Bé</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390</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Mét</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4.000đ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a:txBody>
                    <a:bodyPr/>
                    <a:lstStyle/>
                    <a:p>
                      <a:pPr indent="0" algn="ctr">
                        <a:buNone/>
                      </a:pPr>
                      <a:r>
                        <a:rPr lang="en-US" sz="1000" b="1">
                          <a:solidFill>
                            <a:srgbClr val="000000"/>
                          </a:solidFill>
                          <a:latin typeface="Times New Roman" panose="02020603050405020304" charset="0"/>
                          <a:cs typeface="Times New Roman" panose="02020603050405020304" charset="0"/>
                        </a:rPr>
                        <a:t>1.560.000đ</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extLst>
                  <a:ext uri="{0D108BD9-81ED-4DB2-BD59-A6C34878D82A}">
                    <a16:rowId xmlns:a16="http://schemas.microsoft.com/office/drawing/2014/main" val="10011"/>
                  </a:ext>
                </a:extLst>
              </a:tr>
              <a:tr h="327436">
                <a:tc gridSpan="5">
                  <a:txBody>
                    <a:bodyPr/>
                    <a:lstStyle/>
                    <a:p>
                      <a:pPr indent="0" algn="ctr">
                        <a:buNone/>
                      </a:pPr>
                      <a:r>
                        <a:rPr lang="en-US" sz="1000" b="1" u="sng">
                          <a:solidFill>
                            <a:srgbClr val="000000"/>
                          </a:solidFill>
                          <a:latin typeface="Times New Roman" panose="02020603050405020304" charset="0"/>
                          <a:cs typeface="Times New Roman" panose="02020603050405020304" charset="0"/>
                        </a:rPr>
                        <a:t>Tổng tiền</a:t>
                      </a:r>
                      <a:endParaRPr lang="en-US" sz="1000" b="1" u="sng">
                        <a:solidFill>
                          <a:srgbClr val="00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hMerge="1">
                  <a:txBody>
                    <a:bodyPr/>
                    <a:lstStyle/>
                    <a:p>
                      <a:endParaRPr lang="en-US"/>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gridSpan="2">
                  <a:txBody>
                    <a:bodyPr/>
                    <a:lstStyle/>
                    <a:p>
                      <a:pPr indent="0" algn="ctr">
                        <a:buNone/>
                      </a:pPr>
                      <a:r>
                        <a:rPr lang="en-US" sz="1500" b="1">
                          <a:solidFill>
                            <a:srgbClr val="FF0000"/>
                          </a:solidFill>
                          <a:latin typeface="Times New Roman" panose="02020603050405020304" charset="0"/>
                          <a:cs typeface="Times New Roman" panose="02020603050405020304" charset="0"/>
                        </a:rPr>
                        <a:t>1.059.828.500đ</a:t>
                      </a:r>
                      <a:endParaRPr lang="en-US" sz="1500" b="1">
                        <a:solidFill>
                          <a:srgbClr val="FF0000"/>
                        </a:solidFill>
                        <a:latin typeface="Times New Roman" panose="02020603050405020304" charset="0"/>
                        <a:ea typeface="Times New Roman" panose="02020603050405020304" charset="0"/>
                        <a:cs typeface="Times New Roman" panose="02020603050405020304" charset="0"/>
                      </a:endParaRPr>
                    </a:p>
                  </a:txBody>
                  <a:tcPr marL="38100" marR="38100" marT="38100" marB="381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3">
                        <a:alpha val="97000"/>
                      </a:schemeClr>
                    </a:solidFill>
                  </a:tcPr>
                </a:tc>
                <a:tc hMerge="1">
                  <a:txBody>
                    <a:bodyPr/>
                    <a:lstStyle/>
                    <a:p>
                      <a:endParaRPr lang="en-US"/>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strVal val="ppt_h"/>
                                          </p:val>
                                        </p:tav>
                                      </p:tavLst>
                                    </p:anim>
                                    <p:set>
                                      <p:cBhvr>
                                        <p:cTn id="8" dur="1" fill="hold">
                                          <p:stCondLst>
                                            <p:cond delay="499"/>
                                          </p:stCondLst>
                                        </p:cTn>
                                        <p:tgtEl>
                                          <p:spTgt spid="10"/>
                                        </p:tgtEl>
                                        <p:attrNameLst>
                                          <p:attrName>style.visibility</p:attrName>
                                        </p:attrNameLst>
                                      </p:cBhvr>
                                      <p:to>
                                        <p:strVal val="hidden"/>
                                      </p:to>
                                    </p:set>
                                  </p:childTnLst>
                                </p:cTn>
                              </p:par>
                              <p:par>
                                <p:cTn id="9" presetID="17" presetClass="exit" presetSubtype="10" fill="hold" grpId="0" nodeType="withEffect">
                                  <p:stCondLst>
                                    <p:cond delay="0"/>
                                  </p:stCondLst>
                                  <p:childTnLst>
                                    <p:anim calcmode="lin" valueType="num">
                                      <p:cBhvr>
                                        <p:cTn id="10" dur="500"/>
                                        <p:tgtEl>
                                          <p:spTgt spid="13"/>
                                        </p:tgtEl>
                                        <p:attrNameLst>
                                          <p:attrName>ppt_w</p:attrName>
                                        </p:attrNameLst>
                                      </p:cBhvr>
                                      <p:tavLst>
                                        <p:tav tm="0">
                                          <p:val>
                                            <p:strVal val="ppt_w"/>
                                          </p:val>
                                        </p:tav>
                                        <p:tav tm="100000">
                                          <p:val>
                                            <p:fltVal val="0"/>
                                          </p:val>
                                        </p:tav>
                                      </p:tavLst>
                                    </p:anim>
                                    <p:anim calcmode="lin" valueType="num">
                                      <p:cBhvr>
                                        <p:cTn id="11" dur="500"/>
                                        <p:tgtEl>
                                          <p:spTgt spid="13"/>
                                        </p:tgtEl>
                                        <p:attrNameLst>
                                          <p:attrName>ppt_h</p:attrName>
                                        </p:attrNameLst>
                                      </p:cBhvr>
                                      <p:tavLst>
                                        <p:tav tm="0">
                                          <p:val>
                                            <p:strVal val="ppt_h"/>
                                          </p:val>
                                        </p:tav>
                                        <p:tav tm="100000">
                                          <p:val>
                                            <p:strVal val="ppt_h"/>
                                          </p:val>
                                        </p:tav>
                                      </p:tavLst>
                                    </p:anim>
                                    <p:set>
                                      <p:cBhvr>
                                        <p:cTn id="12" dur="1" fill="hold">
                                          <p:stCondLst>
                                            <p:cond delay="499"/>
                                          </p:stCondLst>
                                        </p:cTn>
                                        <p:tgtEl>
                                          <p:spTgt spid="13"/>
                                        </p:tgtEl>
                                        <p:attrNameLst>
                                          <p:attrName>style.visibility</p:attrName>
                                        </p:attrNameLst>
                                      </p:cBhvr>
                                      <p:to>
                                        <p:strVal val="hidden"/>
                                      </p:to>
                                    </p:set>
                                  </p:childTnLst>
                                </p:cTn>
                              </p:par>
                              <p:par>
                                <p:cTn id="13" presetID="17" presetClass="exit" presetSubtype="10" fill="hold" grpId="0" nodeType="withEffect">
                                  <p:stCondLst>
                                    <p:cond delay="0"/>
                                  </p:stCondLst>
                                  <p:childTnLst>
                                    <p:anim calcmode="lin" valueType="num">
                                      <p:cBhvr>
                                        <p:cTn id="14" dur="500"/>
                                        <p:tgtEl>
                                          <p:spTgt spid="16"/>
                                        </p:tgtEl>
                                        <p:attrNameLst>
                                          <p:attrName>ppt_w</p:attrName>
                                        </p:attrNameLst>
                                      </p:cBhvr>
                                      <p:tavLst>
                                        <p:tav tm="0">
                                          <p:val>
                                            <p:strVal val="ppt_w"/>
                                          </p:val>
                                        </p:tav>
                                        <p:tav tm="100000">
                                          <p:val>
                                            <p:fltVal val="0"/>
                                          </p:val>
                                        </p:tav>
                                      </p:tavLst>
                                    </p:anim>
                                    <p:anim calcmode="lin" valueType="num">
                                      <p:cBhvr>
                                        <p:cTn id="15" dur="500"/>
                                        <p:tgtEl>
                                          <p:spTgt spid="16"/>
                                        </p:tgtEl>
                                        <p:attrNameLst>
                                          <p:attrName>ppt_h</p:attrName>
                                        </p:attrNameLst>
                                      </p:cBhvr>
                                      <p:tavLst>
                                        <p:tav tm="0">
                                          <p:val>
                                            <p:strVal val="ppt_h"/>
                                          </p:val>
                                        </p:tav>
                                        <p:tav tm="100000">
                                          <p:val>
                                            <p:strVal val="ppt_h"/>
                                          </p:val>
                                        </p:tav>
                                      </p:tavLst>
                                    </p:anim>
                                    <p:set>
                                      <p:cBhvr>
                                        <p:cTn id="16" dur="1" fill="hold">
                                          <p:stCondLst>
                                            <p:cond delay="499"/>
                                          </p:stCondLst>
                                        </p:cTn>
                                        <p:tgtEl>
                                          <p:spTgt spid="16"/>
                                        </p:tgtEl>
                                        <p:attrNameLst>
                                          <p:attrName>style.visibility</p:attrName>
                                        </p:attrNameLst>
                                      </p:cBhvr>
                                      <p:to>
                                        <p:strVal val="hidden"/>
                                      </p:to>
                                    </p:set>
                                  </p:childTnLst>
                                </p:cTn>
                              </p:par>
                              <p:par>
                                <p:cTn id="17" presetID="17" presetClass="exit" presetSubtype="10" fill="hold" grpId="0" nodeType="withEffect">
                                  <p:stCondLst>
                                    <p:cond delay="0"/>
                                  </p:stCondLst>
                                  <p:childTnLst>
                                    <p:anim calcmode="lin" valueType="num">
                                      <p:cBhvr>
                                        <p:cTn id="18" dur="500"/>
                                        <p:tgtEl>
                                          <p:spTgt spid="14"/>
                                        </p:tgtEl>
                                        <p:attrNameLst>
                                          <p:attrName>ppt_w</p:attrName>
                                        </p:attrNameLst>
                                      </p:cBhvr>
                                      <p:tavLst>
                                        <p:tav tm="0">
                                          <p:val>
                                            <p:strVal val="ppt_w"/>
                                          </p:val>
                                        </p:tav>
                                        <p:tav tm="100000">
                                          <p:val>
                                            <p:fltVal val="0"/>
                                          </p:val>
                                        </p:tav>
                                      </p:tavLst>
                                    </p:anim>
                                    <p:anim calcmode="lin" valueType="num">
                                      <p:cBhvr>
                                        <p:cTn id="19" dur="500"/>
                                        <p:tgtEl>
                                          <p:spTgt spid="14"/>
                                        </p:tgtEl>
                                        <p:attrNameLst>
                                          <p:attrName>ppt_h</p:attrName>
                                        </p:attrNameLst>
                                      </p:cBhvr>
                                      <p:tavLst>
                                        <p:tav tm="0">
                                          <p:val>
                                            <p:strVal val="ppt_h"/>
                                          </p:val>
                                        </p:tav>
                                        <p:tav tm="100000">
                                          <p:val>
                                            <p:strVal val="ppt_h"/>
                                          </p:val>
                                        </p:tav>
                                      </p:tavLst>
                                    </p:anim>
                                    <p:set>
                                      <p:cBhvr>
                                        <p:cTn id="20" dur="1" fill="hold">
                                          <p:stCondLst>
                                            <p:cond delay="499"/>
                                          </p:stCondLst>
                                        </p:cTn>
                                        <p:tgtEl>
                                          <p:spTgt spid="14"/>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12"/>
                                        </p:tgtEl>
                                        <p:attrNameLst>
                                          <p:attrName>ppt_w</p:attrName>
                                        </p:attrNameLst>
                                      </p:cBhvr>
                                      <p:tavLst>
                                        <p:tav tm="0">
                                          <p:val>
                                            <p:strVal val="ppt_w"/>
                                          </p:val>
                                        </p:tav>
                                        <p:tav tm="100000">
                                          <p:val>
                                            <p:fltVal val="0"/>
                                          </p:val>
                                        </p:tav>
                                      </p:tavLst>
                                    </p:anim>
                                    <p:anim calcmode="lin" valueType="num">
                                      <p:cBhvr>
                                        <p:cTn id="23" dur="500"/>
                                        <p:tgtEl>
                                          <p:spTgt spid="12"/>
                                        </p:tgtEl>
                                        <p:attrNameLst>
                                          <p:attrName>ppt_h</p:attrName>
                                        </p:attrNameLst>
                                      </p:cBhvr>
                                      <p:tavLst>
                                        <p:tav tm="0">
                                          <p:val>
                                            <p:strVal val="ppt_h"/>
                                          </p:val>
                                        </p:tav>
                                        <p:tav tm="100000">
                                          <p:val>
                                            <p:strVal val="ppt_h"/>
                                          </p:val>
                                        </p:tav>
                                      </p:tavLst>
                                    </p:anim>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2"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2000"/>
                                        <p:tgtEl>
                                          <p:spTgt spid="18"/>
                                        </p:tgtEl>
                                      </p:cBhvr>
                                    </p:animEffect>
                                  </p:childTnLst>
                                </p:cTn>
                              </p:par>
                              <p:par>
                                <p:cTn id="30" presetID="6" presetClass="entr" presetSubtype="16" fill="hold" grpId="2"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ircle(in)">
                                      <p:cBhvr>
                                        <p:cTn id="32" dur="2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22" presetClass="exit" presetSubtype="4" fill="hold" grpId="0" nodeType="withEffect">
                                  <p:stCondLst>
                                    <p:cond delay="0"/>
                                  </p:stCondLst>
                                  <p:childTnLst>
                                    <p:animEffect transition="out" filter="wipe(down)">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8" presetClass="entr" presetSubtype="16"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amond(in)">
                                      <p:cBhvr>
                                        <p:cTn id="4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4" grpId="0"/>
      <p:bldP spid="14" grpId="1"/>
      <p:bldP spid="16" grpId="0"/>
      <p:bldP spid="16" grpId="1"/>
      <p:bldP spid="17" grpId="0"/>
      <p:bldP spid="17" grpId="1"/>
      <p:bldP spid="17" grpId="2"/>
      <p:bldP spid="18" grpId="0"/>
      <p:bldP spid="18" grpId="1"/>
      <p:bldP spid="18"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 y="0"/>
            <a:ext cx="2996565" cy="1672590"/>
          </a:xfrm>
        </p:spPr>
        <p:txBody>
          <a:bodyPr/>
          <a:lstStyle/>
          <a:p>
            <a:r>
              <a:rPr lang="en-US" sz="3500" b="1">
                <a:solidFill>
                  <a:schemeClr val="accent3"/>
                </a:solidFill>
              </a:rPr>
              <a:t>Chia subnet để cung cấp cho hệ thống</a:t>
            </a:r>
          </a:p>
        </p:txBody>
      </p:sp>
      <p:sp>
        <p:nvSpPr>
          <p:cNvPr id="11" name="Text Box 10"/>
          <p:cNvSpPr txBox="1"/>
          <p:nvPr/>
        </p:nvSpPr>
        <p:spPr>
          <a:xfrm>
            <a:off x="3997843" y="656927"/>
            <a:ext cx="5263117" cy="2031325"/>
          </a:xfrm>
          <a:prstGeom prst="rect">
            <a:avLst/>
          </a:prstGeom>
          <a:noFill/>
        </p:spPr>
        <p:txBody>
          <a:bodyPr wrap="square" rtlCol="0">
            <a:spAutoFit/>
          </a:bodyPr>
          <a:lstStyle/>
          <a:p>
            <a:pPr algn="l"/>
            <a:r>
              <a:rPr lang="vi-VN">
                <a:solidFill>
                  <a:schemeClr val="bg1">
                    <a:lumMod val="95000"/>
                  </a:schemeClr>
                </a:solidFill>
              </a:rPr>
              <a:t>Địa chỉ IP: 122.0.0.0 thuộc lớp A</a:t>
            </a:r>
          </a:p>
          <a:p>
            <a:pPr algn="l"/>
            <a:r>
              <a:rPr lang="vi-VN">
                <a:solidFill>
                  <a:schemeClr val="bg1">
                    <a:lumMod val="95000"/>
                  </a:schemeClr>
                </a:solidFill>
              </a:rPr>
              <a:t>Đổi 122.0.0.0 sang hệ nhị phân: 01111010.00000000.00000000.00000000.</a:t>
            </a:r>
          </a:p>
          <a:p>
            <a:pPr algn="l"/>
            <a:r>
              <a:rPr lang="vi-VN">
                <a:solidFill>
                  <a:schemeClr val="bg1">
                    <a:lumMod val="95000"/>
                  </a:schemeClr>
                </a:solidFill>
              </a:rPr>
              <a:t>Số bits sử dụng cho Network ID là 8 bits (1 byte).</a:t>
            </a:r>
          </a:p>
          <a:p>
            <a:pPr algn="l"/>
            <a:r>
              <a:rPr lang="vi-VN">
                <a:solidFill>
                  <a:schemeClr val="bg1">
                    <a:lumMod val="95000"/>
                  </a:schemeClr>
                </a:solidFill>
              </a:rPr>
              <a:t>Số bits sử dụng cho Host ID là 24 bits (3 byte).</a:t>
            </a:r>
          </a:p>
          <a:p>
            <a:pPr algn="l"/>
            <a:r>
              <a:rPr lang="vi-VN">
                <a:solidFill>
                  <a:schemeClr val="bg1">
                    <a:lumMod val="95000"/>
                  </a:schemeClr>
                </a:solidFill>
              </a:rPr>
              <a:t>Subnet mask khi chưa chia subnet cho các phòng ban là: 255.0.0.0</a:t>
            </a:r>
          </a:p>
          <a:p>
            <a:pPr algn="l"/>
            <a:r>
              <a:rPr lang="vi-VN">
                <a:solidFill>
                  <a:schemeClr val="bg1">
                    <a:lumMod val="95000"/>
                  </a:schemeClr>
                </a:solidFill>
              </a:rPr>
              <a:t>Đổi sang hệ nhị phân là: 11111111.00000000.00000000.00000000.</a:t>
            </a:r>
          </a:p>
        </p:txBody>
      </p:sp>
      <p:sp>
        <p:nvSpPr>
          <p:cNvPr id="3" name="Text Box 10">
            <a:extLst>
              <a:ext uri="{FF2B5EF4-FFF2-40B4-BE49-F238E27FC236}">
                <a16:creationId xmlns:a16="http://schemas.microsoft.com/office/drawing/2014/main" id="{548DAA43-0231-8947-5A61-B3D9667B7BF8}"/>
              </a:ext>
            </a:extLst>
          </p:cNvPr>
          <p:cNvSpPr txBox="1"/>
          <p:nvPr/>
        </p:nvSpPr>
        <p:spPr>
          <a:xfrm>
            <a:off x="1389697" y="2802174"/>
            <a:ext cx="7382163" cy="2246769"/>
          </a:xfrm>
          <a:prstGeom prst="rect">
            <a:avLst/>
          </a:prstGeom>
          <a:noFill/>
        </p:spPr>
        <p:txBody>
          <a:bodyPr wrap="square" rtlCol="0">
            <a:spAutoFit/>
          </a:bodyPr>
          <a:lstStyle/>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Vì có 4 phòng và mỗi phòng phải thuộc 1 subnet nên ta cần số subnet dùng được phải lớn hơn hoặc bằng 4 </a:t>
            </a:r>
            <a:r>
              <a:rPr lang="vi-VN">
                <a:solidFill>
                  <a:schemeClr val="bg1">
                    <a:lumMod val="9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Số bit để đánh subnet n nhỏ nhất thỏa mãn: 2</a:t>
            </a:r>
            <a:r>
              <a:rPr lang="vi-VN" b="0" i="0" baseline="300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n</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 2 ≥ 4 </a:t>
            </a:r>
            <a:r>
              <a:rPr lang="vi-VN">
                <a:solidFill>
                  <a:schemeClr val="bg1">
                    <a:lumMod val="9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=&gt;</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m  = 3 (2</a:t>
            </a:r>
            <a:r>
              <a:rPr lang="vi-VN" b="0" i="0" baseline="300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3</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 2 = 6 ≥ 4). Vì thế số bit còn lại để đánh cho host id là: n = 24 – 3 = 21 bits.</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Số host sử dụng mỗi subnet: 2</a:t>
            </a:r>
            <a:r>
              <a:rPr lang="vi-VN" b="0" i="0" baseline="300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24-n</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- 2 = 2</a:t>
            </a:r>
            <a:r>
              <a:rPr lang="vi-VN" b="0" i="0" baseline="300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21</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 – 2 = 2097150 (thỏa mãn do phòng có số máy lớn nhất là phòng Lập Trình chỉ 17 máy).</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Bước nhảy (khoảng cách giữa các subnet): 28-n = 25 = 32.</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Subnet mask sau khi chia ở dạng nhị phân là : 11111111.11100000.0000000.00000000.</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Dạng thập phân là : 255.224.0.0.</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Đổi địa chỉ IP sang nhị phân và với subnet mask đã được chia ta được: </a:t>
            </a:r>
            <a:endParaRPr lang="en-US">
              <a:solidFill>
                <a:schemeClr val="bg1">
                  <a:lumMod val="95000"/>
                </a:schemeClr>
              </a:solidFill>
              <a:effectLst/>
            </a:endParaRPr>
          </a:p>
          <a:p>
            <a:pPr marR="0" algn="l" rtl="0">
              <a:spcBef>
                <a:spcPts val="0"/>
              </a:spcBef>
              <a:spcAft>
                <a:spcPts val="0"/>
              </a:spcAft>
            </a:pP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01111010.</a:t>
            </a:r>
            <a:r>
              <a:rPr lang="vi-VN" b="0" i="0" u="sng">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000</a:t>
            </a:r>
            <a:r>
              <a:rPr lang="vi-VN" b="0" i="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rPr>
              <a:t>00000.00000000.00000000.</a:t>
            </a:r>
            <a:endParaRPr lang="en-US">
              <a:solidFill>
                <a:schemeClr val="bg1">
                  <a:lumMod val="95000"/>
                </a:schemeClr>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355" y="195580"/>
            <a:ext cx="5699760" cy="857250"/>
          </a:xfrm>
        </p:spPr>
        <p:txBody>
          <a:bodyPr/>
          <a:lstStyle/>
          <a:p>
            <a:r>
              <a:rPr lang="en-US"/>
              <a:t>Liệt kê 5 subnet đầu tiên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4984823"/>
              </p:ext>
            </p:extLst>
          </p:nvPr>
        </p:nvGraphicFramePr>
        <p:xfrm>
          <a:off x="251460" y="1131570"/>
          <a:ext cx="8229600" cy="2575560"/>
        </p:xfrm>
        <a:graphic>
          <a:graphicData uri="http://schemas.openxmlformats.org/drawingml/2006/table">
            <a:tbl>
              <a:tblPr firstRow="1" bandRow="1">
                <a:tableStyleId>{5940675A-B579-460E-94D1-54222C63F5DA}</a:tableStyleId>
              </a:tblPr>
              <a:tblGrid>
                <a:gridCol w="539115">
                  <a:extLst>
                    <a:ext uri="{9D8B030D-6E8A-4147-A177-3AD203B41FA5}">
                      <a16:colId xmlns:a16="http://schemas.microsoft.com/office/drawing/2014/main" val="20000"/>
                    </a:ext>
                  </a:extLst>
                </a:gridCol>
                <a:gridCol w="3622040">
                  <a:extLst>
                    <a:ext uri="{9D8B030D-6E8A-4147-A177-3AD203B41FA5}">
                      <a16:colId xmlns:a16="http://schemas.microsoft.com/office/drawing/2014/main" val="20001"/>
                    </a:ext>
                  </a:extLst>
                </a:gridCol>
                <a:gridCol w="1355090">
                  <a:extLst>
                    <a:ext uri="{9D8B030D-6E8A-4147-A177-3AD203B41FA5}">
                      <a16:colId xmlns:a16="http://schemas.microsoft.com/office/drawing/2014/main" val="20002"/>
                    </a:ext>
                  </a:extLst>
                </a:gridCol>
                <a:gridCol w="1358265">
                  <a:extLst>
                    <a:ext uri="{9D8B030D-6E8A-4147-A177-3AD203B41FA5}">
                      <a16:colId xmlns:a16="http://schemas.microsoft.com/office/drawing/2014/main" val="20003"/>
                    </a:ext>
                  </a:extLst>
                </a:gridCol>
                <a:gridCol w="1355090">
                  <a:extLst>
                    <a:ext uri="{9D8B030D-6E8A-4147-A177-3AD203B41FA5}">
                      <a16:colId xmlns:a16="http://schemas.microsoft.com/office/drawing/2014/main" val="20004"/>
                    </a:ext>
                  </a:extLst>
                </a:gridCol>
              </a:tblGrid>
              <a:tr h="594360">
                <a:tc>
                  <a:txBody>
                    <a:bodyPr/>
                    <a:lstStyle/>
                    <a:p>
                      <a:pPr indent="0" algn="ctr">
                        <a:buNone/>
                      </a:pPr>
                      <a:r>
                        <a:rPr lang="en-US" sz="1300" b="0">
                          <a:latin typeface="Times New Roman" panose="02020603050405020304" charset="0"/>
                          <a:cs typeface="Times New Roman" panose="02020603050405020304" charset="0"/>
                        </a:rPr>
                        <a:t>STT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Subnet dạng nhị phân</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Subnet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Các địa chỉ IP có thể đánh cho Host trên mỗi subnet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Broadcast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ctr">
                        <a:buNone/>
                      </a:pPr>
                      <a:r>
                        <a:rPr lang="en-US" sz="1300" b="0">
                          <a:latin typeface="Times New Roman" panose="02020603050405020304" charset="0"/>
                          <a:cs typeface="Times New Roman" panose="02020603050405020304" charset="0"/>
                        </a:rPr>
                        <a:t>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01111010.</a:t>
                      </a:r>
                      <a:r>
                        <a:rPr lang="en-US" sz="1300" b="0" u="sng">
                          <a:latin typeface="Times New Roman" panose="02020603050405020304" charset="0"/>
                          <a:cs typeface="Times New Roman" panose="02020603050405020304" charset="0"/>
                        </a:rPr>
                        <a:t>000</a:t>
                      </a:r>
                      <a:r>
                        <a:rPr lang="en-US" sz="1300" b="0">
                          <a:latin typeface="Times New Roman" panose="02020603050405020304" charset="0"/>
                          <a:cs typeface="Times New Roman" panose="02020603050405020304" charset="0"/>
                        </a:rPr>
                        <a:t>00000.00000000.00000000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X</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X</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ctr">
                        <a:buNone/>
                      </a:pPr>
                      <a:r>
                        <a:rPr lang="en-US" sz="1300" b="0">
                          <a:latin typeface="Times New Roman" panose="02020603050405020304" charset="0"/>
                          <a:cs typeface="Times New Roman" panose="02020603050405020304" charset="0"/>
                        </a:rPr>
                        <a:t>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01111010.</a:t>
                      </a:r>
                      <a:r>
                        <a:rPr lang="en-US" sz="1300" b="0" u="sng">
                          <a:latin typeface="Times New Roman" panose="02020603050405020304" charset="0"/>
                          <a:cs typeface="Times New Roman" panose="02020603050405020304" charset="0"/>
                        </a:rPr>
                        <a:t>001</a:t>
                      </a:r>
                      <a:r>
                        <a:rPr lang="en-US" sz="1300" b="0">
                          <a:latin typeface="Times New Roman" panose="02020603050405020304" charset="0"/>
                          <a:cs typeface="Times New Roman" panose="02020603050405020304" charset="0"/>
                        </a:rPr>
                        <a:t>00000.00000000.00000000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122.32.0.0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122.32.0.1-122.63.255.254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122.63.255.255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gn="ctr">
                        <a:buNone/>
                      </a:pPr>
                      <a:r>
                        <a:rPr lang="en-US" sz="1300" b="0">
                          <a:latin typeface="Times New Roman" panose="02020603050405020304" charset="0"/>
                          <a:cs typeface="Times New Roman" panose="02020603050405020304" charset="0"/>
                        </a:rPr>
                        <a:t>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01111010.</a:t>
                      </a:r>
                      <a:r>
                        <a:rPr lang="vi-VN" sz="1300" b="0" u="sng">
                          <a:latin typeface="Times New Roman" panose="02020603050405020304" charset="0"/>
                          <a:cs typeface="Times New Roman" panose="02020603050405020304" charset="0"/>
                        </a:rPr>
                        <a:t>010</a:t>
                      </a:r>
                      <a:r>
                        <a:rPr lang="en-US" sz="1300" b="0">
                          <a:latin typeface="Times New Roman" panose="02020603050405020304" charset="0"/>
                          <a:cs typeface="Times New Roman" panose="02020603050405020304" charset="0"/>
                        </a:rPr>
                        <a:t>00000.00000000.00000000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64</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122.64.0.1-122.95.255.254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122.95.255.255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lgn="ctr">
                        <a:buNone/>
                      </a:pPr>
                      <a:r>
                        <a:rPr lang="en-US" sz="1300" b="0">
                          <a:latin typeface="Times New Roman" panose="02020603050405020304" charset="0"/>
                          <a:cs typeface="Times New Roman" panose="02020603050405020304" charset="0"/>
                        </a:rPr>
                        <a:t>3</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01111010.</a:t>
                      </a:r>
                      <a:r>
                        <a:rPr lang="vi-VN" sz="1300" b="0" u="sng">
                          <a:latin typeface="Times New Roman" panose="02020603050405020304" charset="0"/>
                          <a:cs typeface="Times New Roman" panose="02020603050405020304" charset="0"/>
                        </a:rPr>
                        <a:t>01</a:t>
                      </a:r>
                      <a:r>
                        <a:rPr lang="en-US" sz="1300" b="0" u="sng">
                          <a:latin typeface="Times New Roman" panose="02020603050405020304" charset="0"/>
                          <a:cs typeface="Times New Roman" panose="02020603050405020304" charset="0"/>
                        </a:rPr>
                        <a:t>1</a:t>
                      </a:r>
                      <a:r>
                        <a:rPr lang="en-US" sz="1300" b="0">
                          <a:latin typeface="Times New Roman" panose="02020603050405020304" charset="0"/>
                          <a:cs typeface="Times New Roman" panose="02020603050405020304" charset="0"/>
                        </a:rPr>
                        <a:t>00000.00000000.00000000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96</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122.96.0.1-122.127.255.254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122.127.255.255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ctr">
                        <a:buNone/>
                      </a:pPr>
                      <a:r>
                        <a:rPr lang="en-US" sz="1300" b="0">
                          <a:latin typeface="Times New Roman" panose="02020603050405020304" charset="0"/>
                          <a:cs typeface="Times New Roman" panose="02020603050405020304" charset="0"/>
                        </a:rPr>
                        <a:t>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01111010.</a:t>
                      </a:r>
                      <a:r>
                        <a:rPr lang="vi-VN" sz="1300" b="0" u="sng">
                          <a:latin typeface="Times New Roman" panose="02020603050405020304" charset="0"/>
                          <a:cs typeface="Times New Roman" panose="02020603050405020304" charset="0"/>
                        </a:rPr>
                        <a:t>100</a:t>
                      </a:r>
                      <a:r>
                        <a:rPr lang="en-US" sz="1300" b="0">
                          <a:latin typeface="Times New Roman" panose="02020603050405020304" charset="0"/>
                          <a:cs typeface="Times New Roman" panose="02020603050405020304" charset="0"/>
                        </a:rPr>
                        <a:t>00000.00000000.00000000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128</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122.128.0.1-122.159.255.254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122.159.255.255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Text Box 5"/>
          <p:cNvSpPr txBox="1"/>
          <p:nvPr/>
        </p:nvSpPr>
        <p:spPr>
          <a:xfrm>
            <a:off x="1908175" y="339090"/>
            <a:ext cx="7134860" cy="553085"/>
          </a:xfrm>
          <a:prstGeom prst="rect">
            <a:avLst/>
          </a:prstGeom>
          <a:noFill/>
        </p:spPr>
        <p:txBody>
          <a:bodyPr wrap="none" rtlCol="0">
            <a:spAutoFit/>
          </a:bodyPr>
          <a:lstStyle/>
          <a:p>
            <a:r>
              <a:rPr lang="en-US" sz="3000" b="1"/>
              <a:t>Lập danh sách địa chỉ IP cho 4 phòng:</a:t>
            </a:r>
          </a:p>
        </p:txBody>
      </p:sp>
      <p:graphicFrame>
        <p:nvGraphicFramePr>
          <p:cNvPr id="8" name="Table 7"/>
          <p:cNvGraphicFramePr/>
          <p:nvPr>
            <p:extLst>
              <p:ext uri="{D42A27DB-BD31-4B8C-83A1-F6EECF244321}">
                <p14:modId xmlns:p14="http://schemas.microsoft.com/office/powerpoint/2010/main" val="3309683576"/>
              </p:ext>
            </p:extLst>
          </p:nvPr>
        </p:nvGraphicFramePr>
        <p:xfrm>
          <a:off x="397193" y="1131570"/>
          <a:ext cx="5753100" cy="2631440"/>
        </p:xfrm>
        <a:graphic>
          <a:graphicData uri="http://schemas.openxmlformats.org/drawingml/2006/table">
            <a:tbl>
              <a:tblPr firstRow="1" bandRow="1">
                <a:tableStyleId>{5940675A-B579-460E-94D1-54222C63F5DA}</a:tableStyleId>
              </a:tblPr>
              <a:tblGrid>
                <a:gridCol w="143827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349375">
                  <a:extLst>
                    <a:ext uri="{9D8B030D-6E8A-4147-A177-3AD203B41FA5}">
                      <a16:colId xmlns:a16="http://schemas.microsoft.com/office/drawing/2014/main" val="20002"/>
                    </a:ext>
                  </a:extLst>
                </a:gridCol>
                <a:gridCol w="1527175">
                  <a:extLst>
                    <a:ext uri="{9D8B030D-6E8A-4147-A177-3AD203B41FA5}">
                      <a16:colId xmlns:a16="http://schemas.microsoft.com/office/drawing/2014/main" val="20003"/>
                    </a:ext>
                  </a:extLst>
                </a:gridCol>
              </a:tblGrid>
              <a:tr h="254000">
                <a:tc>
                  <a:txBody>
                    <a:bodyPr/>
                    <a:lstStyle/>
                    <a:p>
                      <a:pPr indent="0" algn="ctr">
                        <a:buNone/>
                      </a:pPr>
                      <a:r>
                        <a:rPr lang="en-US" sz="1300" b="0">
                          <a:latin typeface="Times New Roman" panose="02020603050405020304" charset="0"/>
                          <a:cs typeface="Times New Roman" panose="02020603050405020304" charset="0"/>
                        </a:rPr>
                        <a:t>Tên phòng</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Subnet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Số máy</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Địa chỉ IP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rowSpan="4">
                  <a:txBody>
                    <a:bodyPr/>
                    <a:lstStyle/>
                    <a:p>
                      <a:pPr indent="0" algn="ctr">
                        <a:buNone/>
                      </a:pPr>
                      <a:r>
                        <a:rPr lang="en-US" sz="1300" b="0">
                          <a:latin typeface="Times New Roman" panose="02020603050405020304" charset="0"/>
                          <a:cs typeface="Times New Roman" panose="02020603050405020304" charset="0"/>
                        </a:rPr>
                        <a:t>PhòngHành chính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300" b="0">
                          <a:latin typeface="Times New Roman" panose="02020603050405020304" charset="0"/>
                          <a:cs typeface="Times New Roman" panose="02020603050405020304" charset="0"/>
                        </a:rPr>
                        <a:t>Subnet 1 (122.</a:t>
                      </a:r>
                      <a:r>
                        <a:rPr lang="vi-VN" sz="1300" b="0">
                          <a:latin typeface="Times New Roman" panose="02020603050405020304" charset="0"/>
                          <a:cs typeface="Times New Roman" panose="02020603050405020304" charset="0"/>
                        </a:rPr>
                        <a:t>32</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PC 01– Máy chủ</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32</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PC 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32</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300" b="0">
                          <a:latin typeface="Times New Roman" panose="02020603050405020304" charset="0"/>
                          <a:cs typeface="Times New Roman" panose="02020603050405020304" charset="0"/>
                        </a:rPr>
                        <a:t>PC 11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32</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rowSpan="4">
                  <a:txBody>
                    <a:bodyPr/>
                    <a:lstStyle/>
                    <a:p>
                      <a:pPr indent="0" algn="ctr">
                        <a:buNone/>
                      </a:pPr>
                      <a:r>
                        <a:rPr lang="en-US" sz="1300" b="0">
                          <a:latin typeface="Times New Roman" panose="02020603050405020304" charset="0"/>
                          <a:cs typeface="Times New Roman" panose="02020603050405020304" charset="0"/>
                        </a:rPr>
                        <a:t>PhòngKế toán</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300" b="0">
                          <a:latin typeface="Times New Roman" panose="02020603050405020304" charset="0"/>
                          <a:cs typeface="Times New Roman" panose="02020603050405020304" charset="0"/>
                        </a:rPr>
                        <a:t>Subnet 2 (122.</a:t>
                      </a:r>
                      <a:r>
                        <a:rPr lang="vi-VN" sz="1300" b="0">
                          <a:latin typeface="Times New Roman" panose="02020603050405020304" charset="0"/>
                          <a:cs typeface="Times New Roman" panose="02020603050405020304" charset="0"/>
                        </a:rPr>
                        <a:t>64</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PC 01– Máy chủ</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64</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PC 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64</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300" b="0">
                          <a:latin typeface="Times New Roman" panose="02020603050405020304" charset="0"/>
                          <a:cs typeface="Times New Roman" panose="02020603050405020304" charset="0"/>
                        </a:rPr>
                        <a:t>PC 13</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64</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13</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rowSpan="4">
                  <a:txBody>
                    <a:bodyPr/>
                    <a:lstStyle/>
                    <a:p>
                      <a:pPr indent="0" algn="ctr">
                        <a:buNone/>
                      </a:pPr>
                      <a:r>
                        <a:rPr lang="en-US" sz="1300" b="0">
                          <a:latin typeface="Times New Roman" panose="02020603050405020304" charset="0"/>
                          <a:cs typeface="Times New Roman" panose="02020603050405020304" charset="0"/>
                        </a:rPr>
                        <a:t>Phòng Bảohành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300" b="0">
                          <a:latin typeface="Times New Roman" panose="02020603050405020304" charset="0"/>
                          <a:cs typeface="Times New Roman" panose="02020603050405020304" charset="0"/>
                        </a:rPr>
                        <a:t>Subnet 3 (122.</a:t>
                      </a:r>
                      <a:r>
                        <a:rPr lang="vi-VN" sz="1300" b="0">
                          <a:latin typeface="Times New Roman" panose="02020603050405020304" charset="0"/>
                          <a:cs typeface="Times New Roman" panose="02020603050405020304" charset="0"/>
                        </a:rPr>
                        <a:t>96</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PC 01– Máy chủ</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96</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PC 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96.</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300" b="0">
                          <a:latin typeface="Times New Roman" panose="02020603050405020304" charset="0"/>
                          <a:cs typeface="Times New Roman" panose="02020603050405020304" charset="0"/>
                        </a:rPr>
                        <a:t>PC 12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96.</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aphicFrame>
        <p:nvGraphicFramePr>
          <p:cNvPr id="9" name="Table 8"/>
          <p:cNvGraphicFramePr/>
          <p:nvPr>
            <p:extLst>
              <p:ext uri="{D42A27DB-BD31-4B8C-83A1-F6EECF244321}">
                <p14:modId xmlns:p14="http://schemas.microsoft.com/office/powerpoint/2010/main" val="2803147089"/>
              </p:ext>
            </p:extLst>
          </p:nvPr>
        </p:nvGraphicFramePr>
        <p:xfrm>
          <a:off x="395605" y="3763010"/>
          <a:ext cx="5754688" cy="792480"/>
        </p:xfrm>
        <a:graphic>
          <a:graphicData uri="http://schemas.openxmlformats.org/drawingml/2006/table">
            <a:tbl>
              <a:tblPr firstRow="1" bandRow="1">
                <a:tableStyleId>{5940675A-B579-460E-94D1-54222C63F5DA}</a:tableStyleId>
              </a:tblPr>
              <a:tblGrid>
                <a:gridCol w="1438275">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0">
                <a:tc rowSpan="4">
                  <a:txBody>
                    <a:bodyPr/>
                    <a:lstStyle/>
                    <a:p>
                      <a:pPr indent="0" algn="ctr">
                        <a:buNone/>
                      </a:pPr>
                      <a:r>
                        <a:rPr lang="en-US" sz="1300" b="0">
                          <a:latin typeface="Times New Roman" panose="02020603050405020304" charset="0"/>
                          <a:cs typeface="Times New Roman" panose="02020603050405020304" charset="0"/>
                        </a:rPr>
                        <a:t>Phòng Lậptrình</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lstStyle/>
                    <a:p>
                      <a:pPr indent="0" algn="ctr">
                        <a:buNone/>
                      </a:pPr>
                      <a:r>
                        <a:rPr lang="en-US" sz="1300" b="0">
                          <a:latin typeface="Times New Roman" panose="02020603050405020304" charset="0"/>
                          <a:cs typeface="Times New Roman" panose="02020603050405020304" charset="0"/>
                        </a:rPr>
                        <a:t>Subnet 4 (122.</a:t>
                      </a:r>
                      <a:r>
                        <a:rPr lang="vi-VN" sz="1300" b="0">
                          <a:latin typeface="Times New Roman" panose="02020603050405020304" charset="0"/>
                          <a:cs typeface="Times New Roman" panose="02020603050405020304" charset="0"/>
                        </a:rPr>
                        <a:t>128</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0</a:t>
                      </a: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PC 01– Máy chủ</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128</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PC 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128</a:t>
                      </a:r>
                      <a:r>
                        <a:rPr lang="en-US" sz="1300" b="0">
                          <a:latin typeface="Times New Roman" panose="02020603050405020304" charset="0"/>
                          <a:cs typeface="Times New Roman" panose="02020603050405020304" charset="0"/>
                        </a:rPr>
                        <a:t>.</a:t>
                      </a:r>
                      <a:r>
                        <a:rPr lang="vi-VN" sz="1300" b="0">
                          <a:latin typeface="Times New Roman" panose="02020603050405020304" charset="0"/>
                          <a:cs typeface="Times New Roman" panose="02020603050405020304" charset="0"/>
                        </a:rPr>
                        <a:t>0.2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en-US"/>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en-US" sz="1300" b="0">
                          <a:latin typeface="Times New Roman" panose="02020603050405020304" charset="0"/>
                          <a:cs typeface="Times New Roman" panose="02020603050405020304" charset="0"/>
                        </a:rPr>
                        <a:t>PC 18</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300" b="0">
                          <a:latin typeface="Times New Roman" panose="02020603050405020304" charset="0"/>
                          <a:cs typeface="Times New Roman" panose="02020603050405020304" charset="0"/>
                        </a:rPr>
                        <a:t>122.</a:t>
                      </a:r>
                      <a:r>
                        <a:rPr lang="vi-VN" sz="1300" b="0">
                          <a:latin typeface="Times New Roman" panose="02020603050405020304" charset="0"/>
                          <a:cs typeface="Times New Roman" panose="02020603050405020304" charset="0"/>
                        </a:rPr>
                        <a:t>128</a:t>
                      </a:r>
                      <a:r>
                        <a:rPr lang="en-US" sz="1300" b="0">
                          <a:latin typeface="Times New Roman" panose="02020603050405020304" charset="0"/>
                          <a:cs typeface="Times New Roman" panose="02020603050405020304" charset="0"/>
                        </a:rPr>
                        <a:t>.0.</a:t>
                      </a:r>
                      <a:r>
                        <a:rPr lang="vi-VN" sz="1300" b="0">
                          <a:latin typeface="Times New Roman" panose="02020603050405020304" charset="0"/>
                          <a:cs typeface="Times New Roman" panose="02020603050405020304" charset="0"/>
                        </a:rPr>
                        <a:t>18</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6" presetClass="exit" presetSubtype="32" fill="hold" nodeType="withEffect">
                                  <p:stCondLst>
                                    <p:cond delay="0"/>
                                  </p:stCondLst>
                                  <p:childTnLst>
                                    <p:animEffect transition="out" filter="circle(out)">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2280" y="1707515"/>
            <a:ext cx="3328035" cy="1517650"/>
          </a:xfrm>
        </p:spPr>
        <p:txBody>
          <a:bodyPr/>
          <a:lstStyle/>
          <a:p>
            <a:r>
              <a:rPr lang="en-US" sz="3500" b="1"/>
              <a:t>Thuận lợi và khó khăn trong khi tiến hành lắp đặt</a:t>
            </a:r>
          </a:p>
        </p:txBody>
      </p:sp>
      <p:sp>
        <p:nvSpPr>
          <p:cNvPr id="8" name="Text Box 7"/>
          <p:cNvSpPr txBox="1"/>
          <p:nvPr/>
        </p:nvSpPr>
        <p:spPr>
          <a:xfrm>
            <a:off x="4356100" y="339090"/>
            <a:ext cx="4803775" cy="3969385"/>
          </a:xfrm>
          <a:prstGeom prst="rect">
            <a:avLst/>
          </a:prstGeom>
          <a:noFill/>
        </p:spPr>
        <p:txBody>
          <a:bodyPr wrap="square" rtlCol="0">
            <a:spAutoFit/>
          </a:bodyPr>
          <a:lstStyle/>
          <a:p>
            <a:pPr marL="285750" indent="-285750" algn="l">
              <a:buFont typeface="Wingdings" panose="05000000000000000000" charset="0"/>
              <a:buChar char="q"/>
            </a:pPr>
            <a:r>
              <a:rPr lang="en-US" sz="1800"/>
              <a:t> </a:t>
            </a:r>
            <a:r>
              <a:rPr lang="en-US" sz="1800" b="1"/>
              <a:t>Thuận lợi</a:t>
            </a:r>
            <a:endParaRPr lang="en-US" sz="1800"/>
          </a:p>
          <a:p>
            <a:pPr marL="285750" indent="-285750" algn="l"/>
            <a:r>
              <a:rPr lang="en-US" sz="1800"/>
              <a:t>Phòng máy có sẵn các thiết bị chiếu sáng, quạt…</a:t>
            </a:r>
          </a:p>
          <a:p>
            <a:pPr algn="l"/>
            <a:r>
              <a:rPr lang="en-US" sz="1800"/>
              <a:t>Phòng có diện tích tương đối rộng.</a:t>
            </a:r>
          </a:p>
          <a:p>
            <a:pPr algn="l"/>
            <a:r>
              <a:rPr lang="en-US" sz="1800"/>
              <a:t>Một vài phần mềm muốn cài đặt đã có sẵn không phải mua bản quyền trừ các phần mềm như Microsoft office, chương trình quét virus Bkav pro…</a:t>
            </a:r>
          </a:p>
          <a:p>
            <a:pPr algn="l"/>
            <a:endParaRPr lang="en-US" sz="1800"/>
          </a:p>
          <a:p>
            <a:pPr marL="285750" indent="-285750" algn="l">
              <a:buFont typeface="Wingdings" panose="05000000000000000000" charset="0"/>
              <a:buChar char="q"/>
            </a:pPr>
            <a:r>
              <a:rPr lang="en-US" sz="1800" b="1"/>
              <a:t>Khó khăn</a:t>
            </a:r>
          </a:p>
          <a:p>
            <a:pPr marL="285750" indent="-285750" algn="l"/>
            <a:r>
              <a:rPr lang="en-US" sz="1800"/>
              <a:t>Mua bản quyền phần mềm tốn nhiều</a:t>
            </a:r>
          </a:p>
          <a:p>
            <a:pPr marL="285750" indent="-285750" algn="l"/>
            <a:r>
              <a:rPr lang="en-US" sz="1800"/>
              <a:t>chi phí trong quá trình đầu tư vào phòng máy.</a:t>
            </a:r>
          </a:p>
          <a:p>
            <a:pPr algn="l"/>
            <a:r>
              <a:rPr lang="en-US" sz="1800"/>
              <a:t>Các phòng có kích thước và số lượng người sử dụng không đồng đều.</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5"/>
          <p:cNvSpPr txBox="1">
            <a:spLocks noGrp="1"/>
          </p:cNvSpPr>
          <p:nvPr>
            <p:ph type="title"/>
          </p:nvPr>
        </p:nvSpPr>
        <p:spPr>
          <a:xfrm>
            <a:off x="828040" y="1347470"/>
            <a:ext cx="6647180" cy="3456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a:t>Xây dựng hệ thống mạng</a:t>
            </a:r>
            <a:r>
              <a:rPr lang="en-US" altLang="en-GB" sz="3000" b="1"/>
              <a:t> </a:t>
            </a:r>
            <a:r>
              <a:rPr lang="en-GB" sz="3000" b="1"/>
              <a:t>phòng</a:t>
            </a:r>
            <a:br>
              <a:rPr lang="en-GB" sz="3000" b="1"/>
            </a:br>
            <a:r>
              <a:rPr lang="en-GB" sz="3000" b="1"/>
              <a:t> </a:t>
            </a:r>
            <a:br>
              <a:rPr lang="en-GB" sz="3000" b="1"/>
            </a:br>
            <a:r>
              <a:rPr lang="en-GB" sz="3000" b="1"/>
              <a:t>Cho địa chỉ IP 122.0.0.0, mượn bit để chia subnet cấp phát cho hệ thống mạng, (mỗi phòng một subnet).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8"/>
          <p:cNvSpPr txBox="1">
            <a:spLocks noGrp="1"/>
          </p:cNvSpPr>
          <p:nvPr>
            <p:ph type="title"/>
          </p:nvPr>
        </p:nvSpPr>
        <p:spPr>
          <a:xfrm>
            <a:off x="1880870" y="2169795"/>
            <a:ext cx="5471160" cy="1201420"/>
          </a:xfrm>
          <a:prstGeom prst="rect">
            <a:avLst/>
          </a:prstGeom>
        </p:spPr>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0"/>
              </a:spcAft>
              <a:buNone/>
            </a:pPr>
            <a:r>
              <a:rPr lang="en-US" altLang="en-GB" sz="4800" b="1">
                <a:ln/>
                <a:solidFill>
                  <a:schemeClr val="accent2"/>
                </a:solidFill>
                <a:effectLst/>
                <a:latin typeface="Fredoka One" panose="02000000000000000000" charset="0"/>
                <a:cs typeface="Fredoka One" panose="02000000000000000000" charset="0"/>
              </a:rPr>
              <a:t>Tìm hiểu về các thiết bị kết nối mạng</a:t>
            </a:r>
          </a:p>
        </p:txBody>
      </p:sp>
      <p:sp>
        <p:nvSpPr>
          <p:cNvPr id="1038" name="Google Shape;1038;p48"/>
          <p:cNvSpPr txBox="1">
            <a:spLocks noGrp="1"/>
          </p:cNvSpPr>
          <p:nvPr>
            <p:ph type="title" idx="2"/>
          </p:nvPr>
        </p:nvSpPr>
        <p:spPr>
          <a:xfrm>
            <a:off x="1043305" y="1347470"/>
            <a:ext cx="1358265" cy="20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000">
                <a:solidFill>
                  <a:srgbClr val="FF0000"/>
                </a:solidFill>
              </a:rPr>
              <a:t>01</a:t>
            </a:r>
          </a:p>
        </p:txBody>
      </p:sp>
      <p:grpSp>
        <p:nvGrpSpPr>
          <p:cNvPr id="1039" name="Google Shape;1039;p48"/>
          <p:cNvGrpSpPr/>
          <p:nvPr/>
        </p:nvGrpSpPr>
        <p:grpSpPr>
          <a:xfrm flipH="1">
            <a:off x="5664526" y="3810849"/>
            <a:ext cx="1019450" cy="1379152"/>
            <a:chOff x="3231057" y="5846468"/>
            <a:chExt cx="1701919" cy="2302424"/>
          </a:xfrm>
        </p:grpSpPr>
        <p:sp>
          <p:nvSpPr>
            <p:cNvPr id="1040" name="Google Shape;1040;p48"/>
            <p:cNvSpPr/>
            <p:nvPr/>
          </p:nvSpPr>
          <p:spPr>
            <a:xfrm>
              <a:off x="3231057" y="5846468"/>
              <a:ext cx="1594326" cy="2294779"/>
            </a:xfrm>
            <a:custGeom>
              <a:avLst/>
              <a:gdLst/>
              <a:ahLst/>
              <a:cxnLst/>
              <a:rect l="l" t="t" r="r" b="b"/>
              <a:pathLst>
                <a:path w="45047" h="64838" extrusionOk="0">
                  <a:moveTo>
                    <a:pt x="7664" y="0"/>
                  </a:moveTo>
                  <a:cubicBezTo>
                    <a:pt x="5622" y="0"/>
                    <a:pt x="3546" y="1052"/>
                    <a:pt x="2736" y="2925"/>
                  </a:cubicBezTo>
                  <a:cubicBezTo>
                    <a:pt x="1763" y="5175"/>
                    <a:pt x="2736" y="7789"/>
                    <a:pt x="3952" y="9916"/>
                  </a:cubicBezTo>
                  <a:cubicBezTo>
                    <a:pt x="5715" y="13108"/>
                    <a:pt x="7934" y="16026"/>
                    <a:pt x="10517" y="18549"/>
                  </a:cubicBezTo>
                  <a:cubicBezTo>
                    <a:pt x="10973" y="19005"/>
                    <a:pt x="11490" y="19521"/>
                    <a:pt x="11612" y="20160"/>
                  </a:cubicBezTo>
                  <a:cubicBezTo>
                    <a:pt x="11794" y="21345"/>
                    <a:pt x="10548" y="22257"/>
                    <a:pt x="9393" y="22470"/>
                  </a:cubicBezTo>
                  <a:cubicBezTo>
                    <a:pt x="9084" y="22520"/>
                    <a:pt x="8773" y="22540"/>
                    <a:pt x="8462" y="22540"/>
                  </a:cubicBezTo>
                  <a:cubicBezTo>
                    <a:pt x="7455" y="22540"/>
                    <a:pt x="6439" y="22334"/>
                    <a:pt x="5441" y="22287"/>
                  </a:cubicBezTo>
                  <a:cubicBezTo>
                    <a:pt x="5342" y="22283"/>
                    <a:pt x="5243" y="22280"/>
                    <a:pt x="5142" y="22280"/>
                  </a:cubicBezTo>
                  <a:cubicBezTo>
                    <a:pt x="3888" y="22280"/>
                    <a:pt x="2563" y="22646"/>
                    <a:pt x="1915" y="23716"/>
                  </a:cubicBezTo>
                  <a:cubicBezTo>
                    <a:pt x="973" y="25327"/>
                    <a:pt x="2098" y="27333"/>
                    <a:pt x="3314" y="28731"/>
                  </a:cubicBezTo>
                  <a:cubicBezTo>
                    <a:pt x="5745" y="31528"/>
                    <a:pt x="8663" y="33868"/>
                    <a:pt x="11885" y="35692"/>
                  </a:cubicBezTo>
                  <a:cubicBezTo>
                    <a:pt x="13040" y="36330"/>
                    <a:pt x="14287" y="36938"/>
                    <a:pt x="15138" y="37971"/>
                  </a:cubicBezTo>
                  <a:cubicBezTo>
                    <a:pt x="15989" y="39005"/>
                    <a:pt x="16353" y="40585"/>
                    <a:pt x="15563" y="41680"/>
                  </a:cubicBezTo>
                  <a:cubicBezTo>
                    <a:pt x="15046" y="42376"/>
                    <a:pt x="14189" y="42682"/>
                    <a:pt x="13301" y="42682"/>
                  </a:cubicBezTo>
                  <a:cubicBezTo>
                    <a:pt x="12833" y="42682"/>
                    <a:pt x="12356" y="42597"/>
                    <a:pt x="11916" y="42440"/>
                  </a:cubicBezTo>
                  <a:cubicBezTo>
                    <a:pt x="10669" y="41984"/>
                    <a:pt x="9636" y="41102"/>
                    <a:pt x="8481" y="40464"/>
                  </a:cubicBezTo>
                  <a:cubicBezTo>
                    <a:pt x="7380" y="39828"/>
                    <a:pt x="6065" y="39438"/>
                    <a:pt x="4804" y="39438"/>
                  </a:cubicBezTo>
                  <a:cubicBezTo>
                    <a:pt x="3592" y="39438"/>
                    <a:pt x="2429" y="39798"/>
                    <a:pt x="1551" y="40646"/>
                  </a:cubicBezTo>
                  <a:cubicBezTo>
                    <a:pt x="396" y="41801"/>
                    <a:pt x="1" y="43595"/>
                    <a:pt x="244" y="45236"/>
                  </a:cubicBezTo>
                  <a:cubicBezTo>
                    <a:pt x="487" y="46877"/>
                    <a:pt x="1277" y="48367"/>
                    <a:pt x="2128" y="49765"/>
                  </a:cubicBezTo>
                  <a:cubicBezTo>
                    <a:pt x="5107" y="54659"/>
                    <a:pt x="9271" y="58884"/>
                    <a:pt x="14287" y="61589"/>
                  </a:cubicBezTo>
                  <a:cubicBezTo>
                    <a:pt x="18084" y="63614"/>
                    <a:pt x="21794" y="64838"/>
                    <a:pt x="25799" y="64838"/>
                  </a:cubicBezTo>
                  <a:cubicBezTo>
                    <a:pt x="27084" y="64838"/>
                    <a:pt x="28400" y="64712"/>
                    <a:pt x="29758" y="64446"/>
                  </a:cubicBezTo>
                  <a:lnTo>
                    <a:pt x="29788" y="64446"/>
                  </a:lnTo>
                  <a:cubicBezTo>
                    <a:pt x="39393" y="59795"/>
                    <a:pt x="43132" y="48914"/>
                    <a:pt x="44378" y="38822"/>
                  </a:cubicBezTo>
                  <a:cubicBezTo>
                    <a:pt x="44591" y="37120"/>
                    <a:pt x="45047" y="35388"/>
                    <a:pt x="44500" y="33777"/>
                  </a:cubicBezTo>
                  <a:cubicBezTo>
                    <a:pt x="44003" y="32390"/>
                    <a:pt x="42673" y="31252"/>
                    <a:pt x="41285" y="31252"/>
                  </a:cubicBezTo>
                  <a:cubicBezTo>
                    <a:pt x="41060" y="31252"/>
                    <a:pt x="40834" y="31282"/>
                    <a:pt x="40609" y="31345"/>
                  </a:cubicBezTo>
                  <a:cubicBezTo>
                    <a:pt x="39272" y="31740"/>
                    <a:pt x="38482" y="33108"/>
                    <a:pt x="37600" y="34202"/>
                  </a:cubicBezTo>
                  <a:cubicBezTo>
                    <a:pt x="36415" y="35631"/>
                    <a:pt x="34834" y="36725"/>
                    <a:pt x="33071" y="37333"/>
                  </a:cubicBezTo>
                  <a:cubicBezTo>
                    <a:pt x="32517" y="37508"/>
                    <a:pt x="31915" y="37634"/>
                    <a:pt x="31330" y="37634"/>
                  </a:cubicBezTo>
                  <a:cubicBezTo>
                    <a:pt x="30695" y="37634"/>
                    <a:pt x="30082" y="37485"/>
                    <a:pt x="29576" y="37090"/>
                  </a:cubicBezTo>
                  <a:cubicBezTo>
                    <a:pt x="28269" y="36057"/>
                    <a:pt x="28390" y="34050"/>
                    <a:pt x="28664" y="32348"/>
                  </a:cubicBezTo>
                  <a:cubicBezTo>
                    <a:pt x="29180" y="29248"/>
                    <a:pt x="29697" y="26148"/>
                    <a:pt x="30214" y="23047"/>
                  </a:cubicBezTo>
                  <a:cubicBezTo>
                    <a:pt x="30487" y="21375"/>
                    <a:pt x="30761" y="19673"/>
                    <a:pt x="30518" y="18002"/>
                  </a:cubicBezTo>
                  <a:cubicBezTo>
                    <a:pt x="30244" y="16330"/>
                    <a:pt x="29332" y="14688"/>
                    <a:pt x="27813" y="13989"/>
                  </a:cubicBezTo>
                  <a:cubicBezTo>
                    <a:pt x="27391" y="13795"/>
                    <a:pt x="26925" y="13702"/>
                    <a:pt x="26459" y="13702"/>
                  </a:cubicBezTo>
                  <a:cubicBezTo>
                    <a:pt x="25244" y="13702"/>
                    <a:pt x="24027" y="14336"/>
                    <a:pt x="23588" y="15479"/>
                  </a:cubicBezTo>
                  <a:cubicBezTo>
                    <a:pt x="23344" y="16117"/>
                    <a:pt x="23375" y="16846"/>
                    <a:pt x="23192" y="17546"/>
                  </a:cubicBezTo>
                  <a:cubicBezTo>
                    <a:pt x="23040" y="18214"/>
                    <a:pt x="22615" y="18944"/>
                    <a:pt x="21916" y="19035"/>
                  </a:cubicBezTo>
                  <a:cubicBezTo>
                    <a:pt x="21866" y="19041"/>
                    <a:pt x="21818" y="19045"/>
                    <a:pt x="21769" y="19045"/>
                  </a:cubicBezTo>
                  <a:cubicBezTo>
                    <a:pt x="21136" y="19045"/>
                    <a:pt x="20609" y="18508"/>
                    <a:pt x="20214" y="17971"/>
                  </a:cubicBezTo>
                  <a:cubicBezTo>
                    <a:pt x="18755" y="15995"/>
                    <a:pt x="17934" y="13655"/>
                    <a:pt x="17174" y="11315"/>
                  </a:cubicBezTo>
                  <a:cubicBezTo>
                    <a:pt x="16414" y="8974"/>
                    <a:pt x="15715" y="6603"/>
                    <a:pt x="14438" y="4506"/>
                  </a:cubicBezTo>
                  <a:cubicBezTo>
                    <a:pt x="13162" y="2439"/>
                    <a:pt x="11247" y="646"/>
                    <a:pt x="8876" y="129"/>
                  </a:cubicBezTo>
                  <a:cubicBezTo>
                    <a:pt x="8480" y="43"/>
                    <a:pt x="8073" y="0"/>
                    <a:pt x="76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3426848" y="5882215"/>
              <a:ext cx="826238" cy="2265615"/>
            </a:xfrm>
            <a:custGeom>
              <a:avLst/>
              <a:gdLst/>
              <a:ahLst/>
              <a:cxnLst/>
              <a:rect l="l" t="t" r="r" b="b"/>
              <a:pathLst>
                <a:path w="23345" h="64014" extrusionOk="0">
                  <a:moveTo>
                    <a:pt x="1" y="0"/>
                  </a:moveTo>
                  <a:lnTo>
                    <a:pt x="1" y="0"/>
                  </a:lnTo>
                  <a:cubicBezTo>
                    <a:pt x="31" y="61"/>
                    <a:pt x="61" y="122"/>
                    <a:pt x="122" y="183"/>
                  </a:cubicBezTo>
                  <a:lnTo>
                    <a:pt x="548" y="700"/>
                  </a:lnTo>
                  <a:cubicBezTo>
                    <a:pt x="943" y="1155"/>
                    <a:pt x="1490" y="1855"/>
                    <a:pt x="2159" y="2736"/>
                  </a:cubicBezTo>
                  <a:cubicBezTo>
                    <a:pt x="4134" y="5228"/>
                    <a:pt x="5897" y="7873"/>
                    <a:pt x="7448" y="10608"/>
                  </a:cubicBezTo>
                  <a:cubicBezTo>
                    <a:pt x="8451" y="12371"/>
                    <a:pt x="9454" y="14317"/>
                    <a:pt x="10487" y="16444"/>
                  </a:cubicBezTo>
                  <a:cubicBezTo>
                    <a:pt x="11521" y="18572"/>
                    <a:pt x="12645" y="20852"/>
                    <a:pt x="13709" y="23283"/>
                  </a:cubicBezTo>
                  <a:cubicBezTo>
                    <a:pt x="14834" y="25806"/>
                    <a:pt x="15837" y="28420"/>
                    <a:pt x="16688" y="31065"/>
                  </a:cubicBezTo>
                  <a:cubicBezTo>
                    <a:pt x="17144" y="32463"/>
                    <a:pt x="17478" y="33861"/>
                    <a:pt x="17873" y="35320"/>
                  </a:cubicBezTo>
                  <a:cubicBezTo>
                    <a:pt x="18238" y="36779"/>
                    <a:pt x="18603" y="38268"/>
                    <a:pt x="18967" y="39758"/>
                  </a:cubicBezTo>
                  <a:cubicBezTo>
                    <a:pt x="20426" y="45351"/>
                    <a:pt x="21582" y="51035"/>
                    <a:pt x="22402" y="56779"/>
                  </a:cubicBezTo>
                  <a:cubicBezTo>
                    <a:pt x="23071" y="62068"/>
                    <a:pt x="22919" y="59940"/>
                    <a:pt x="22676" y="64013"/>
                  </a:cubicBezTo>
                  <a:lnTo>
                    <a:pt x="22919" y="63983"/>
                  </a:lnTo>
                  <a:cubicBezTo>
                    <a:pt x="23162" y="59940"/>
                    <a:pt x="23344" y="62038"/>
                    <a:pt x="22676" y="56719"/>
                  </a:cubicBezTo>
                  <a:cubicBezTo>
                    <a:pt x="21885" y="50974"/>
                    <a:pt x="20730" y="45290"/>
                    <a:pt x="19302" y="39697"/>
                  </a:cubicBezTo>
                  <a:cubicBezTo>
                    <a:pt x="18907" y="38177"/>
                    <a:pt x="18542" y="36718"/>
                    <a:pt x="18177" y="35259"/>
                  </a:cubicBezTo>
                  <a:cubicBezTo>
                    <a:pt x="17812" y="33800"/>
                    <a:pt x="17448" y="32372"/>
                    <a:pt x="16992" y="30973"/>
                  </a:cubicBezTo>
                  <a:cubicBezTo>
                    <a:pt x="16141" y="28329"/>
                    <a:pt x="15138" y="25715"/>
                    <a:pt x="13983" y="23162"/>
                  </a:cubicBezTo>
                  <a:cubicBezTo>
                    <a:pt x="12919" y="20730"/>
                    <a:pt x="11794" y="18451"/>
                    <a:pt x="10730" y="16323"/>
                  </a:cubicBezTo>
                  <a:cubicBezTo>
                    <a:pt x="9697" y="14195"/>
                    <a:pt x="8663" y="12250"/>
                    <a:pt x="7630" y="10517"/>
                  </a:cubicBezTo>
                  <a:cubicBezTo>
                    <a:pt x="6049" y="7751"/>
                    <a:pt x="4256" y="5137"/>
                    <a:pt x="2280" y="2645"/>
                  </a:cubicBezTo>
                  <a:cubicBezTo>
                    <a:pt x="1551" y="1794"/>
                    <a:pt x="1004" y="1125"/>
                    <a:pt x="608" y="669"/>
                  </a:cubicBezTo>
                  <a:lnTo>
                    <a:pt x="153" y="183"/>
                  </a:lnTo>
                  <a:cubicBezTo>
                    <a:pt x="92" y="122"/>
                    <a:pt x="61" y="6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4026043" y="6341574"/>
              <a:ext cx="189385" cy="635826"/>
            </a:xfrm>
            <a:custGeom>
              <a:avLst/>
              <a:gdLst/>
              <a:ahLst/>
              <a:cxnLst/>
              <a:rect l="l" t="t" r="r" b="b"/>
              <a:pathLst>
                <a:path w="5351" h="17965" extrusionOk="0">
                  <a:moveTo>
                    <a:pt x="5351" y="0"/>
                  </a:moveTo>
                  <a:lnTo>
                    <a:pt x="5351" y="0"/>
                  </a:lnTo>
                  <a:cubicBezTo>
                    <a:pt x="5229" y="213"/>
                    <a:pt x="5107" y="456"/>
                    <a:pt x="5016" y="669"/>
                  </a:cubicBezTo>
                  <a:cubicBezTo>
                    <a:pt x="4834" y="1125"/>
                    <a:pt x="4591" y="1763"/>
                    <a:pt x="4287" y="2554"/>
                  </a:cubicBezTo>
                  <a:cubicBezTo>
                    <a:pt x="3709" y="4165"/>
                    <a:pt x="3041" y="6414"/>
                    <a:pt x="2372" y="8906"/>
                  </a:cubicBezTo>
                  <a:cubicBezTo>
                    <a:pt x="1703" y="11429"/>
                    <a:pt x="1126" y="13618"/>
                    <a:pt x="670" y="15320"/>
                  </a:cubicBezTo>
                  <a:lnTo>
                    <a:pt x="153" y="17265"/>
                  </a:lnTo>
                  <a:cubicBezTo>
                    <a:pt x="62" y="17478"/>
                    <a:pt x="1" y="17721"/>
                    <a:pt x="1" y="17964"/>
                  </a:cubicBezTo>
                  <a:cubicBezTo>
                    <a:pt x="92" y="17751"/>
                    <a:pt x="183" y="17508"/>
                    <a:pt x="275" y="17265"/>
                  </a:cubicBezTo>
                  <a:cubicBezTo>
                    <a:pt x="427" y="16839"/>
                    <a:pt x="639" y="16171"/>
                    <a:pt x="882" y="15380"/>
                  </a:cubicBezTo>
                  <a:cubicBezTo>
                    <a:pt x="1399" y="13770"/>
                    <a:pt x="2007" y="11490"/>
                    <a:pt x="2676" y="8997"/>
                  </a:cubicBezTo>
                  <a:cubicBezTo>
                    <a:pt x="3344" y="6475"/>
                    <a:pt x="3983" y="4225"/>
                    <a:pt x="4500" y="2614"/>
                  </a:cubicBezTo>
                  <a:cubicBezTo>
                    <a:pt x="4773" y="1824"/>
                    <a:pt x="4986" y="1155"/>
                    <a:pt x="5138" y="730"/>
                  </a:cubicBezTo>
                  <a:cubicBezTo>
                    <a:pt x="5229" y="487"/>
                    <a:pt x="5290" y="243"/>
                    <a:pt x="53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3288074" y="6714859"/>
              <a:ext cx="736943" cy="262542"/>
            </a:xfrm>
            <a:custGeom>
              <a:avLst/>
              <a:gdLst/>
              <a:ahLst/>
              <a:cxnLst/>
              <a:rect l="l" t="t" r="r" b="b"/>
              <a:pathLst>
                <a:path w="20822" h="7418" extrusionOk="0">
                  <a:moveTo>
                    <a:pt x="1" y="1"/>
                  </a:moveTo>
                  <a:lnTo>
                    <a:pt x="1" y="1"/>
                  </a:lnTo>
                  <a:cubicBezTo>
                    <a:pt x="274" y="92"/>
                    <a:pt x="578" y="183"/>
                    <a:pt x="852" y="244"/>
                  </a:cubicBezTo>
                  <a:cubicBezTo>
                    <a:pt x="1399" y="365"/>
                    <a:pt x="2189" y="578"/>
                    <a:pt x="3131" y="852"/>
                  </a:cubicBezTo>
                  <a:cubicBezTo>
                    <a:pt x="5046" y="1368"/>
                    <a:pt x="7691" y="2189"/>
                    <a:pt x="10578" y="3223"/>
                  </a:cubicBezTo>
                  <a:cubicBezTo>
                    <a:pt x="13466" y="4256"/>
                    <a:pt x="16019" y="5289"/>
                    <a:pt x="17843" y="6110"/>
                  </a:cubicBezTo>
                  <a:cubicBezTo>
                    <a:pt x="18785" y="6505"/>
                    <a:pt x="19515" y="6840"/>
                    <a:pt x="20031" y="7083"/>
                  </a:cubicBezTo>
                  <a:cubicBezTo>
                    <a:pt x="20274" y="7235"/>
                    <a:pt x="20548" y="7326"/>
                    <a:pt x="20822" y="7417"/>
                  </a:cubicBezTo>
                  <a:cubicBezTo>
                    <a:pt x="20578" y="7265"/>
                    <a:pt x="20335" y="7113"/>
                    <a:pt x="20062" y="6992"/>
                  </a:cubicBezTo>
                  <a:cubicBezTo>
                    <a:pt x="19575" y="6718"/>
                    <a:pt x="18846" y="6323"/>
                    <a:pt x="17934" y="5897"/>
                  </a:cubicBezTo>
                  <a:cubicBezTo>
                    <a:pt x="16110" y="5046"/>
                    <a:pt x="13557" y="3952"/>
                    <a:pt x="10669" y="2919"/>
                  </a:cubicBezTo>
                  <a:cubicBezTo>
                    <a:pt x="8207" y="2037"/>
                    <a:pt x="5715" y="1277"/>
                    <a:pt x="3192" y="639"/>
                  </a:cubicBezTo>
                  <a:cubicBezTo>
                    <a:pt x="2219" y="396"/>
                    <a:pt x="1399" y="244"/>
                    <a:pt x="852" y="122"/>
                  </a:cubicBezTo>
                  <a:cubicBezTo>
                    <a:pt x="578" y="61"/>
                    <a:pt x="304" y="3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4221834" y="6964446"/>
              <a:ext cx="536869" cy="910118"/>
            </a:xfrm>
            <a:custGeom>
              <a:avLst/>
              <a:gdLst/>
              <a:ahLst/>
              <a:cxnLst/>
              <a:rect l="l" t="t" r="r" b="b"/>
              <a:pathLst>
                <a:path w="15169" h="25715" extrusionOk="0">
                  <a:moveTo>
                    <a:pt x="15168" y="0"/>
                  </a:moveTo>
                  <a:lnTo>
                    <a:pt x="15168" y="0"/>
                  </a:lnTo>
                  <a:cubicBezTo>
                    <a:pt x="15168" y="0"/>
                    <a:pt x="15108" y="92"/>
                    <a:pt x="14986" y="244"/>
                  </a:cubicBezTo>
                  <a:cubicBezTo>
                    <a:pt x="14864" y="395"/>
                    <a:pt x="14682" y="669"/>
                    <a:pt x="14500" y="973"/>
                  </a:cubicBezTo>
                  <a:cubicBezTo>
                    <a:pt x="14074" y="1581"/>
                    <a:pt x="13497" y="2523"/>
                    <a:pt x="12767" y="3648"/>
                  </a:cubicBezTo>
                  <a:cubicBezTo>
                    <a:pt x="11339" y="5927"/>
                    <a:pt x="9484" y="9180"/>
                    <a:pt x="7448" y="12766"/>
                  </a:cubicBezTo>
                  <a:cubicBezTo>
                    <a:pt x="5442" y="16353"/>
                    <a:pt x="3588" y="19605"/>
                    <a:pt x="2220" y="21916"/>
                  </a:cubicBezTo>
                  <a:cubicBezTo>
                    <a:pt x="1551" y="23071"/>
                    <a:pt x="1004" y="23982"/>
                    <a:pt x="579" y="24682"/>
                  </a:cubicBezTo>
                  <a:cubicBezTo>
                    <a:pt x="396" y="24955"/>
                    <a:pt x="275" y="25229"/>
                    <a:pt x="153" y="25441"/>
                  </a:cubicBezTo>
                  <a:cubicBezTo>
                    <a:pt x="92" y="25533"/>
                    <a:pt x="31" y="25624"/>
                    <a:pt x="1" y="25715"/>
                  </a:cubicBezTo>
                  <a:cubicBezTo>
                    <a:pt x="92" y="25654"/>
                    <a:pt x="153" y="25563"/>
                    <a:pt x="183" y="25472"/>
                  </a:cubicBezTo>
                  <a:lnTo>
                    <a:pt x="700" y="24742"/>
                  </a:lnTo>
                  <a:cubicBezTo>
                    <a:pt x="1126" y="24134"/>
                    <a:pt x="1703" y="23223"/>
                    <a:pt x="2402" y="22068"/>
                  </a:cubicBezTo>
                  <a:cubicBezTo>
                    <a:pt x="3831" y="19788"/>
                    <a:pt x="5715" y="16536"/>
                    <a:pt x="7721" y="12949"/>
                  </a:cubicBezTo>
                  <a:cubicBezTo>
                    <a:pt x="9758" y="9362"/>
                    <a:pt x="11582" y="6110"/>
                    <a:pt x="12950" y="3800"/>
                  </a:cubicBezTo>
                  <a:lnTo>
                    <a:pt x="14591" y="1034"/>
                  </a:lnTo>
                  <a:lnTo>
                    <a:pt x="15047" y="274"/>
                  </a:lnTo>
                  <a:cubicBezTo>
                    <a:pt x="15108" y="183"/>
                    <a:pt x="15138" y="92"/>
                    <a:pt x="15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3264397" y="7388307"/>
              <a:ext cx="957473" cy="486258"/>
            </a:xfrm>
            <a:custGeom>
              <a:avLst/>
              <a:gdLst/>
              <a:ahLst/>
              <a:cxnLst/>
              <a:rect l="l" t="t" r="r" b="b"/>
              <a:pathLst>
                <a:path w="27053" h="13739" extrusionOk="0">
                  <a:moveTo>
                    <a:pt x="1" y="0"/>
                  </a:moveTo>
                  <a:lnTo>
                    <a:pt x="1" y="0"/>
                  </a:lnTo>
                  <a:cubicBezTo>
                    <a:pt x="92" y="61"/>
                    <a:pt x="183" y="122"/>
                    <a:pt x="274" y="152"/>
                  </a:cubicBezTo>
                  <a:lnTo>
                    <a:pt x="1034" y="578"/>
                  </a:lnTo>
                  <a:lnTo>
                    <a:pt x="3952" y="2067"/>
                  </a:lnTo>
                  <a:cubicBezTo>
                    <a:pt x="6384" y="3313"/>
                    <a:pt x="9758" y="5076"/>
                    <a:pt x="13436" y="7022"/>
                  </a:cubicBezTo>
                  <a:cubicBezTo>
                    <a:pt x="17144" y="8937"/>
                    <a:pt x="20518" y="10699"/>
                    <a:pt x="23010" y="11885"/>
                  </a:cubicBezTo>
                  <a:cubicBezTo>
                    <a:pt x="24226" y="12493"/>
                    <a:pt x="25229" y="12949"/>
                    <a:pt x="25928" y="13283"/>
                  </a:cubicBezTo>
                  <a:lnTo>
                    <a:pt x="26749" y="13617"/>
                  </a:lnTo>
                  <a:cubicBezTo>
                    <a:pt x="26840" y="13678"/>
                    <a:pt x="26931" y="13709"/>
                    <a:pt x="27053" y="13739"/>
                  </a:cubicBezTo>
                  <a:cubicBezTo>
                    <a:pt x="27053" y="13739"/>
                    <a:pt x="26962" y="13678"/>
                    <a:pt x="26779" y="13587"/>
                  </a:cubicBezTo>
                  <a:lnTo>
                    <a:pt x="26020" y="13161"/>
                  </a:lnTo>
                  <a:lnTo>
                    <a:pt x="23132" y="11703"/>
                  </a:lnTo>
                  <a:cubicBezTo>
                    <a:pt x="20670" y="10456"/>
                    <a:pt x="17326" y="8693"/>
                    <a:pt x="13618" y="6718"/>
                  </a:cubicBezTo>
                  <a:cubicBezTo>
                    <a:pt x="9940" y="4772"/>
                    <a:pt x="6536" y="3040"/>
                    <a:pt x="4074" y="1854"/>
                  </a:cubicBezTo>
                  <a:cubicBezTo>
                    <a:pt x="2828" y="1246"/>
                    <a:pt x="1825" y="790"/>
                    <a:pt x="1125" y="456"/>
                  </a:cubicBezTo>
                  <a:lnTo>
                    <a:pt x="335" y="122"/>
                  </a:lnTo>
                  <a:cubicBezTo>
                    <a:pt x="214" y="61"/>
                    <a:pt x="122" y="3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4002401" y="6360650"/>
              <a:ext cx="930575" cy="1788241"/>
            </a:xfrm>
            <a:custGeom>
              <a:avLst/>
              <a:gdLst/>
              <a:ahLst/>
              <a:cxnLst/>
              <a:rect l="l" t="t" r="r" b="b"/>
              <a:pathLst>
                <a:path w="26293" h="50526" extrusionOk="0">
                  <a:moveTo>
                    <a:pt x="19392" y="1"/>
                  </a:moveTo>
                  <a:cubicBezTo>
                    <a:pt x="18616" y="1"/>
                    <a:pt x="16692" y="529"/>
                    <a:pt x="15806" y="5510"/>
                  </a:cubicBezTo>
                  <a:cubicBezTo>
                    <a:pt x="14681" y="11863"/>
                    <a:pt x="14590" y="15328"/>
                    <a:pt x="14590" y="15328"/>
                  </a:cubicBezTo>
                  <a:cubicBezTo>
                    <a:pt x="14590" y="15328"/>
                    <a:pt x="14309" y="16324"/>
                    <a:pt x="13618" y="16324"/>
                  </a:cubicBezTo>
                  <a:cubicBezTo>
                    <a:pt x="13490" y="16324"/>
                    <a:pt x="13348" y="16290"/>
                    <a:pt x="13192" y="16209"/>
                  </a:cubicBezTo>
                  <a:cubicBezTo>
                    <a:pt x="12344" y="15785"/>
                    <a:pt x="11065" y="14480"/>
                    <a:pt x="9928" y="14480"/>
                  </a:cubicBezTo>
                  <a:cubicBezTo>
                    <a:pt x="9680" y="14480"/>
                    <a:pt x="9439" y="14542"/>
                    <a:pt x="9210" y="14689"/>
                  </a:cubicBezTo>
                  <a:cubicBezTo>
                    <a:pt x="7934" y="15510"/>
                    <a:pt x="7964" y="17182"/>
                    <a:pt x="8906" y="19401"/>
                  </a:cubicBezTo>
                  <a:cubicBezTo>
                    <a:pt x="9879" y="21589"/>
                    <a:pt x="11824" y="26513"/>
                    <a:pt x="11976" y="26939"/>
                  </a:cubicBezTo>
                  <a:cubicBezTo>
                    <a:pt x="12136" y="27312"/>
                    <a:pt x="12109" y="27919"/>
                    <a:pt x="11587" y="27919"/>
                  </a:cubicBezTo>
                  <a:cubicBezTo>
                    <a:pt x="11514" y="27919"/>
                    <a:pt x="11431" y="27907"/>
                    <a:pt x="11338" y="27881"/>
                  </a:cubicBezTo>
                  <a:cubicBezTo>
                    <a:pt x="10796" y="27708"/>
                    <a:pt x="8219" y="26193"/>
                    <a:pt x="6341" y="26193"/>
                  </a:cubicBezTo>
                  <a:cubicBezTo>
                    <a:pt x="5583" y="26193"/>
                    <a:pt x="4940" y="26439"/>
                    <a:pt x="4590" y="27121"/>
                  </a:cubicBezTo>
                  <a:cubicBezTo>
                    <a:pt x="3344" y="29462"/>
                    <a:pt x="7052" y="35146"/>
                    <a:pt x="7417" y="35784"/>
                  </a:cubicBezTo>
                  <a:cubicBezTo>
                    <a:pt x="7812" y="36422"/>
                    <a:pt x="7782" y="36726"/>
                    <a:pt x="7508" y="37000"/>
                  </a:cubicBezTo>
                  <a:cubicBezTo>
                    <a:pt x="7477" y="37034"/>
                    <a:pt x="7431" y="37050"/>
                    <a:pt x="7371" y="37050"/>
                  </a:cubicBezTo>
                  <a:cubicBezTo>
                    <a:pt x="6895" y="37050"/>
                    <a:pt x="5558" y="36064"/>
                    <a:pt x="4316" y="35389"/>
                  </a:cubicBezTo>
                  <a:cubicBezTo>
                    <a:pt x="3520" y="34956"/>
                    <a:pt x="2615" y="34563"/>
                    <a:pt x="1871" y="34563"/>
                  </a:cubicBezTo>
                  <a:cubicBezTo>
                    <a:pt x="1309" y="34563"/>
                    <a:pt x="839" y="34787"/>
                    <a:pt x="578" y="35389"/>
                  </a:cubicBezTo>
                  <a:cubicBezTo>
                    <a:pt x="0" y="36817"/>
                    <a:pt x="1125" y="41590"/>
                    <a:pt x="7903" y="47821"/>
                  </a:cubicBezTo>
                  <a:lnTo>
                    <a:pt x="11216" y="50526"/>
                  </a:lnTo>
                  <a:lnTo>
                    <a:pt x="15229" y="49067"/>
                  </a:lnTo>
                  <a:cubicBezTo>
                    <a:pt x="23679" y="45359"/>
                    <a:pt x="26293" y="41225"/>
                    <a:pt x="26201" y="39705"/>
                  </a:cubicBezTo>
                  <a:cubicBezTo>
                    <a:pt x="26117" y="38629"/>
                    <a:pt x="25197" y="38314"/>
                    <a:pt x="24124" y="38314"/>
                  </a:cubicBezTo>
                  <a:cubicBezTo>
                    <a:pt x="23651" y="38314"/>
                    <a:pt x="23149" y="38375"/>
                    <a:pt x="22675" y="38459"/>
                  </a:cubicBezTo>
                  <a:cubicBezTo>
                    <a:pt x="21433" y="38674"/>
                    <a:pt x="20059" y="39077"/>
                    <a:pt x="19439" y="39077"/>
                  </a:cubicBezTo>
                  <a:cubicBezTo>
                    <a:pt x="19271" y="39077"/>
                    <a:pt x="19158" y="39047"/>
                    <a:pt x="19119" y="38976"/>
                  </a:cubicBezTo>
                  <a:cubicBezTo>
                    <a:pt x="18967" y="38611"/>
                    <a:pt x="19028" y="38276"/>
                    <a:pt x="19605" y="37821"/>
                  </a:cubicBezTo>
                  <a:cubicBezTo>
                    <a:pt x="20183" y="37365"/>
                    <a:pt x="25502" y="33170"/>
                    <a:pt x="25107" y="30556"/>
                  </a:cubicBezTo>
                  <a:cubicBezTo>
                    <a:pt x="24896" y="29158"/>
                    <a:pt x="23242" y="28838"/>
                    <a:pt x="21628" y="28838"/>
                  </a:cubicBezTo>
                  <a:cubicBezTo>
                    <a:pt x="20263" y="28838"/>
                    <a:pt x="18927" y="29067"/>
                    <a:pt x="18515" y="29067"/>
                  </a:cubicBezTo>
                  <a:cubicBezTo>
                    <a:pt x="18502" y="29067"/>
                    <a:pt x="18491" y="29067"/>
                    <a:pt x="18481" y="29067"/>
                  </a:cubicBezTo>
                  <a:cubicBezTo>
                    <a:pt x="17691" y="29067"/>
                    <a:pt x="17873" y="28368"/>
                    <a:pt x="18177" y="28003"/>
                  </a:cubicBezTo>
                  <a:cubicBezTo>
                    <a:pt x="18481" y="27638"/>
                    <a:pt x="21885" y="23626"/>
                    <a:pt x="23527" y="21863"/>
                  </a:cubicBezTo>
                  <a:cubicBezTo>
                    <a:pt x="25168" y="20100"/>
                    <a:pt x="25685" y="18459"/>
                    <a:pt x="24803" y="17304"/>
                  </a:cubicBezTo>
                  <a:cubicBezTo>
                    <a:pt x="24500" y="16920"/>
                    <a:pt x="24054" y="16788"/>
                    <a:pt x="23551" y="16788"/>
                  </a:cubicBezTo>
                  <a:cubicBezTo>
                    <a:pt x="22539" y="16788"/>
                    <a:pt x="21299" y="17324"/>
                    <a:pt x="20548" y="17425"/>
                  </a:cubicBezTo>
                  <a:cubicBezTo>
                    <a:pt x="20491" y="17433"/>
                    <a:pt x="20437" y="17436"/>
                    <a:pt x="20386" y="17436"/>
                  </a:cubicBezTo>
                  <a:cubicBezTo>
                    <a:pt x="19429" y="17436"/>
                    <a:pt x="19484" y="16148"/>
                    <a:pt x="19484" y="16148"/>
                  </a:cubicBezTo>
                  <a:cubicBezTo>
                    <a:pt x="19484" y="16148"/>
                    <a:pt x="20548" y="12835"/>
                    <a:pt x="21551" y="6483"/>
                  </a:cubicBezTo>
                  <a:cubicBezTo>
                    <a:pt x="22554" y="130"/>
                    <a:pt x="19697" y="8"/>
                    <a:pt x="19697" y="8"/>
                  </a:cubicBezTo>
                  <a:lnTo>
                    <a:pt x="19697" y="8"/>
                  </a:lnTo>
                  <a:lnTo>
                    <a:pt x="19727" y="39"/>
                  </a:lnTo>
                  <a:cubicBezTo>
                    <a:pt x="19727" y="39"/>
                    <a:pt x="19601" y="1"/>
                    <a:pt x="1939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99363" y="6562105"/>
              <a:ext cx="267886" cy="1586787"/>
            </a:xfrm>
            <a:custGeom>
              <a:avLst/>
              <a:gdLst/>
              <a:ahLst/>
              <a:cxnLst/>
              <a:rect l="l" t="t" r="r" b="b"/>
              <a:pathLst>
                <a:path w="7569" h="44834" extrusionOk="0">
                  <a:moveTo>
                    <a:pt x="7569" y="0"/>
                  </a:moveTo>
                  <a:cubicBezTo>
                    <a:pt x="7569" y="31"/>
                    <a:pt x="7538" y="61"/>
                    <a:pt x="7538" y="122"/>
                  </a:cubicBezTo>
                  <a:cubicBezTo>
                    <a:pt x="7538" y="183"/>
                    <a:pt x="7508" y="304"/>
                    <a:pt x="7478" y="456"/>
                  </a:cubicBezTo>
                  <a:cubicBezTo>
                    <a:pt x="7417" y="760"/>
                    <a:pt x="7326" y="1186"/>
                    <a:pt x="7234" y="1763"/>
                  </a:cubicBezTo>
                  <a:cubicBezTo>
                    <a:pt x="7022" y="2888"/>
                    <a:pt x="6748" y="4529"/>
                    <a:pt x="6353" y="6535"/>
                  </a:cubicBezTo>
                  <a:cubicBezTo>
                    <a:pt x="5654" y="10608"/>
                    <a:pt x="4712" y="16201"/>
                    <a:pt x="3709" y="22402"/>
                  </a:cubicBezTo>
                  <a:cubicBezTo>
                    <a:pt x="2705" y="28603"/>
                    <a:pt x="1763" y="34195"/>
                    <a:pt x="1095" y="38268"/>
                  </a:cubicBezTo>
                  <a:lnTo>
                    <a:pt x="274" y="43071"/>
                  </a:lnTo>
                  <a:cubicBezTo>
                    <a:pt x="183" y="43618"/>
                    <a:pt x="122" y="44074"/>
                    <a:pt x="61" y="44378"/>
                  </a:cubicBezTo>
                  <a:cubicBezTo>
                    <a:pt x="31" y="44500"/>
                    <a:pt x="0" y="44621"/>
                    <a:pt x="0" y="44712"/>
                  </a:cubicBezTo>
                  <a:cubicBezTo>
                    <a:pt x="0" y="44743"/>
                    <a:pt x="0" y="44773"/>
                    <a:pt x="0" y="44834"/>
                  </a:cubicBezTo>
                  <a:cubicBezTo>
                    <a:pt x="31" y="44773"/>
                    <a:pt x="31" y="44743"/>
                    <a:pt x="31" y="44712"/>
                  </a:cubicBezTo>
                  <a:cubicBezTo>
                    <a:pt x="61" y="44621"/>
                    <a:pt x="91" y="44530"/>
                    <a:pt x="122" y="44378"/>
                  </a:cubicBezTo>
                  <a:cubicBezTo>
                    <a:pt x="183" y="44074"/>
                    <a:pt x="243" y="43618"/>
                    <a:pt x="365" y="43071"/>
                  </a:cubicBezTo>
                  <a:cubicBezTo>
                    <a:pt x="547" y="41916"/>
                    <a:pt x="851" y="40305"/>
                    <a:pt x="1216" y="38268"/>
                  </a:cubicBezTo>
                  <a:cubicBezTo>
                    <a:pt x="1915" y="34226"/>
                    <a:pt x="2857" y="28603"/>
                    <a:pt x="3891" y="22432"/>
                  </a:cubicBezTo>
                  <a:cubicBezTo>
                    <a:pt x="4894" y="16232"/>
                    <a:pt x="5836" y="10639"/>
                    <a:pt x="6505" y="6566"/>
                  </a:cubicBezTo>
                  <a:lnTo>
                    <a:pt x="7326" y="1763"/>
                  </a:lnTo>
                  <a:cubicBezTo>
                    <a:pt x="7417" y="1216"/>
                    <a:pt x="7478" y="760"/>
                    <a:pt x="7538" y="456"/>
                  </a:cubicBezTo>
                  <a:cubicBezTo>
                    <a:pt x="7538" y="304"/>
                    <a:pt x="7569" y="183"/>
                    <a:pt x="7569" y="122"/>
                  </a:cubicBezTo>
                  <a:lnTo>
                    <a:pt x="75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4278852" y="7420585"/>
              <a:ext cx="222725" cy="175370"/>
            </a:xfrm>
            <a:custGeom>
              <a:avLst/>
              <a:gdLst/>
              <a:ahLst/>
              <a:cxnLst/>
              <a:rect l="l" t="t" r="r" b="b"/>
              <a:pathLst>
                <a:path w="6293" h="4955" extrusionOk="0">
                  <a:moveTo>
                    <a:pt x="1" y="0"/>
                  </a:moveTo>
                  <a:cubicBezTo>
                    <a:pt x="62" y="91"/>
                    <a:pt x="123" y="182"/>
                    <a:pt x="214" y="243"/>
                  </a:cubicBezTo>
                  <a:cubicBezTo>
                    <a:pt x="366" y="395"/>
                    <a:pt x="578" y="608"/>
                    <a:pt x="852" y="851"/>
                  </a:cubicBezTo>
                  <a:cubicBezTo>
                    <a:pt x="1369" y="1337"/>
                    <a:pt x="2129" y="1976"/>
                    <a:pt x="3010" y="2675"/>
                  </a:cubicBezTo>
                  <a:cubicBezTo>
                    <a:pt x="3861" y="3374"/>
                    <a:pt x="4682" y="3951"/>
                    <a:pt x="5290" y="4347"/>
                  </a:cubicBezTo>
                  <a:cubicBezTo>
                    <a:pt x="5594" y="4559"/>
                    <a:pt x="5837" y="4711"/>
                    <a:pt x="6019" y="4803"/>
                  </a:cubicBezTo>
                  <a:cubicBezTo>
                    <a:pt x="6080" y="4863"/>
                    <a:pt x="6171" y="4924"/>
                    <a:pt x="6293" y="4955"/>
                  </a:cubicBezTo>
                  <a:cubicBezTo>
                    <a:pt x="5989" y="4711"/>
                    <a:pt x="5685" y="4468"/>
                    <a:pt x="5351" y="4255"/>
                  </a:cubicBezTo>
                  <a:cubicBezTo>
                    <a:pt x="4773" y="3830"/>
                    <a:pt x="3952" y="3222"/>
                    <a:pt x="3101" y="2553"/>
                  </a:cubicBezTo>
                  <a:cubicBezTo>
                    <a:pt x="2250" y="1854"/>
                    <a:pt x="1460" y="1216"/>
                    <a:pt x="913" y="760"/>
                  </a:cubicBezTo>
                  <a:cubicBezTo>
                    <a:pt x="639" y="486"/>
                    <a:pt x="335" y="243"/>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4500480" y="7485106"/>
              <a:ext cx="239926" cy="106531"/>
            </a:xfrm>
            <a:custGeom>
              <a:avLst/>
              <a:gdLst/>
              <a:ahLst/>
              <a:cxnLst/>
              <a:rect l="l" t="t" r="r" b="b"/>
              <a:pathLst>
                <a:path w="6779" h="3010" extrusionOk="0">
                  <a:moveTo>
                    <a:pt x="6779" y="1"/>
                  </a:moveTo>
                  <a:lnTo>
                    <a:pt x="6779" y="1"/>
                  </a:lnTo>
                  <a:cubicBezTo>
                    <a:pt x="6414" y="92"/>
                    <a:pt x="6080" y="214"/>
                    <a:pt x="5745" y="366"/>
                  </a:cubicBezTo>
                  <a:cubicBezTo>
                    <a:pt x="5137" y="639"/>
                    <a:pt x="4286" y="1004"/>
                    <a:pt x="3344" y="1429"/>
                  </a:cubicBezTo>
                  <a:cubicBezTo>
                    <a:pt x="2432" y="1855"/>
                    <a:pt x="1581" y="2220"/>
                    <a:pt x="973" y="2524"/>
                  </a:cubicBezTo>
                  <a:cubicBezTo>
                    <a:pt x="639" y="2645"/>
                    <a:pt x="304" y="2828"/>
                    <a:pt x="0" y="3010"/>
                  </a:cubicBezTo>
                  <a:cubicBezTo>
                    <a:pt x="365" y="2919"/>
                    <a:pt x="700" y="2767"/>
                    <a:pt x="1034" y="2615"/>
                  </a:cubicBezTo>
                  <a:cubicBezTo>
                    <a:pt x="1642" y="2372"/>
                    <a:pt x="2493" y="2007"/>
                    <a:pt x="3435" y="1581"/>
                  </a:cubicBezTo>
                  <a:cubicBezTo>
                    <a:pt x="4347" y="1156"/>
                    <a:pt x="5198" y="791"/>
                    <a:pt x="5806" y="487"/>
                  </a:cubicBezTo>
                  <a:cubicBezTo>
                    <a:pt x="6140" y="335"/>
                    <a:pt x="6444" y="183"/>
                    <a:pt x="6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4435924" y="7833651"/>
              <a:ext cx="307702" cy="134527"/>
            </a:xfrm>
            <a:custGeom>
              <a:avLst/>
              <a:gdLst/>
              <a:ahLst/>
              <a:cxnLst/>
              <a:rect l="l" t="t" r="r" b="b"/>
              <a:pathLst>
                <a:path w="8694" h="3801" extrusionOk="0">
                  <a:moveTo>
                    <a:pt x="8694" y="1"/>
                  </a:moveTo>
                  <a:lnTo>
                    <a:pt x="8694" y="1"/>
                  </a:lnTo>
                  <a:cubicBezTo>
                    <a:pt x="8572" y="31"/>
                    <a:pt x="8451" y="62"/>
                    <a:pt x="8360" y="123"/>
                  </a:cubicBezTo>
                  <a:lnTo>
                    <a:pt x="7417" y="518"/>
                  </a:lnTo>
                  <a:cubicBezTo>
                    <a:pt x="6597" y="852"/>
                    <a:pt x="5533" y="1308"/>
                    <a:pt x="4317" y="1825"/>
                  </a:cubicBezTo>
                  <a:cubicBezTo>
                    <a:pt x="3131" y="2341"/>
                    <a:pt x="2037" y="2828"/>
                    <a:pt x="1247" y="3193"/>
                  </a:cubicBezTo>
                  <a:lnTo>
                    <a:pt x="335" y="3618"/>
                  </a:lnTo>
                  <a:cubicBezTo>
                    <a:pt x="213" y="3679"/>
                    <a:pt x="122" y="3740"/>
                    <a:pt x="1" y="3800"/>
                  </a:cubicBezTo>
                  <a:cubicBezTo>
                    <a:pt x="122" y="3770"/>
                    <a:pt x="244" y="3740"/>
                    <a:pt x="365" y="3679"/>
                  </a:cubicBezTo>
                  <a:lnTo>
                    <a:pt x="1308" y="3314"/>
                  </a:lnTo>
                  <a:cubicBezTo>
                    <a:pt x="2128" y="2980"/>
                    <a:pt x="3192" y="2493"/>
                    <a:pt x="4408" y="1977"/>
                  </a:cubicBezTo>
                  <a:cubicBezTo>
                    <a:pt x="5594" y="1460"/>
                    <a:pt x="6688" y="974"/>
                    <a:pt x="7448" y="609"/>
                  </a:cubicBezTo>
                  <a:lnTo>
                    <a:pt x="8390" y="183"/>
                  </a:lnTo>
                  <a:cubicBezTo>
                    <a:pt x="8481" y="153"/>
                    <a:pt x="8603" y="92"/>
                    <a:pt x="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4165914" y="7733632"/>
              <a:ext cx="276522" cy="229166"/>
            </a:xfrm>
            <a:custGeom>
              <a:avLst/>
              <a:gdLst/>
              <a:ahLst/>
              <a:cxnLst/>
              <a:rect l="l" t="t" r="r" b="b"/>
              <a:pathLst>
                <a:path w="7813" h="6475" extrusionOk="0">
                  <a:moveTo>
                    <a:pt x="0" y="0"/>
                  </a:moveTo>
                  <a:cubicBezTo>
                    <a:pt x="92" y="91"/>
                    <a:pt x="183" y="183"/>
                    <a:pt x="274" y="274"/>
                  </a:cubicBezTo>
                  <a:cubicBezTo>
                    <a:pt x="456" y="456"/>
                    <a:pt x="730" y="730"/>
                    <a:pt x="1064" y="1034"/>
                  </a:cubicBezTo>
                  <a:cubicBezTo>
                    <a:pt x="1733" y="1672"/>
                    <a:pt x="2675" y="2523"/>
                    <a:pt x="3769" y="3435"/>
                  </a:cubicBezTo>
                  <a:cubicBezTo>
                    <a:pt x="4833" y="4316"/>
                    <a:pt x="5836" y="5107"/>
                    <a:pt x="6596" y="5623"/>
                  </a:cubicBezTo>
                  <a:cubicBezTo>
                    <a:pt x="6961" y="5897"/>
                    <a:pt x="7265" y="6140"/>
                    <a:pt x="7478" y="6262"/>
                  </a:cubicBezTo>
                  <a:cubicBezTo>
                    <a:pt x="7599" y="6353"/>
                    <a:pt x="7691" y="6414"/>
                    <a:pt x="7812" y="6474"/>
                  </a:cubicBezTo>
                  <a:cubicBezTo>
                    <a:pt x="7721" y="6383"/>
                    <a:pt x="7630" y="6292"/>
                    <a:pt x="7508" y="6231"/>
                  </a:cubicBezTo>
                  <a:lnTo>
                    <a:pt x="6657" y="5532"/>
                  </a:lnTo>
                  <a:cubicBezTo>
                    <a:pt x="5928" y="4985"/>
                    <a:pt x="4955" y="4195"/>
                    <a:pt x="3861" y="3283"/>
                  </a:cubicBezTo>
                  <a:cubicBezTo>
                    <a:pt x="2797" y="2401"/>
                    <a:pt x="1824" y="1581"/>
                    <a:pt x="1155" y="973"/>
                  </a:cubicBezTo>
                  <a:lnTo>
                    <a:pt x="335" y="243"/>
                  </a:lnTo>
                  <a:cubicBezTo>
                    <a:pt x="213" y="152"/>
                    <a:pt x="122" y="6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6683963" y="4278168"/>
            <a:ext cx="668104" cy="895218"/>
            <a:chOff x="122038" y="7256930"/>
            <a:chExt cx="668104" cy="895218"/>
          </a:xfrm>
        </p:grpSpPr>
        <p:sp>
          <p:nvSpPr>
            <p:cNvPr id="1053" name="Google Shape;1053;p48"/>
            <p:cNvSpPr/>
            <p:nvPr/>
          </p:nvSpPr>
          <p:spPr>
            <a:xfrm>
              <a:off x="522256" y="7780173"/>
              <a:ext cx="267886" cy="162204"/>
            </a:xfrm>
            <a:custGeom>
              <a:avLst/>
              <a:gdLst/>
              <a:ahLst/>
              <a:cxnLst/>
              <a:rect l="l" t="t" r="r" b="b"/>
              <a:pathLst>
                <a:path w="7569" h="4583" extrusionOk="0">
                  <a:moveTo>
                    <a:pt x="4002" y="1"/>
                  </a:moveTo>
                  <a:cubicBezTo>
                    <a:pt x="3122" y="1"/>
                    <a:pt x="2254" y="184"/>
                    <a:pt x="1459" y="539"/>
                  </a:cubicBezTo>
                  <a:cubicBezTo>
                    <a:pt x="760" y="904"/>
                    <a:pt x="304" y="1542"/>
                    <a:pt x="152" y="2302"/>
                  </a:cubicBezTo>
                  <a:cubicBezTo>
                    <a:pt x="0" y="2849"/>
                    <a:pt x="61" y="3427"/>
                    <a:pt x="335" y="3913"/>
                  </a:cubicBezTo>
                  <a:cubicBezTo>
                    <a:pt x="536" y="4342"/>
                    <a:pt x="968" y="4582"/>
                    <a:pt x="1439" y="4582"/>
                  </a:cubicBezTo>
                  <a:cubicBezTo>
                    <a:pt x="1536" y="4582"/>
                    <a:pt x="1634" y="4572"/>
                    <a:pt x="1733" y="4552"/>
                  </a:cubicBezTo>
                  <a:cubicBezTo>
                    <a:pt x="2249" y="4400"/>
                    <a:pt x="2553" y="3822"/>
                    <a:pt x="3009" y="3488"/>
                  </a:cubicBezTo>
                  <a:cubicBezTo>
                    <a:pt x="3474" y="3130"/>
                    <a:pt x="4044" y="3056"/>
                    <a:pt x="4639" y="3056"/>
                  </a:cubicBezTo>
                  <a:cubicBezTo>
                    <a:pt x="5055" y="3056"/>
                    <a:pt x="5484" y="3093"/>
                    <a:pt x="5897" y="3093"/>
                  </a:cubicBezTo>
                  <a:cubicBezTo>
                    <a:pt x="5937" y="3096"/>
                    <a:pt x="5978" y="3097"/>
                    <a:pt x="6019" y="3097"/>
                  </a:cubicBezTo>
                  <a:cubicBezTo>
                    <a:pt x="6378" y="3097"/>
                    <a:pt x="6752" y="2980"/>
                    <a:pt x="7052" y="2789"/>
                  </a:cubicBezTo>
                  <a:cubicBezTo>
                    <a:pt x="7569" y="2333"/>
                    <a:pt x="7508" y="1451"/>
                    <a:pt x="7022" y="934"/>
                  </a:cubicBezTo>
                  <a:cubicBezTo>
                    <a:pt x="6535" y="479"/>
                    <a:pt x="5867" y="175"/>
                    <a:pt x="5198" y="114"/>
                  </a:cubicBezTo>
                  <a:cubicBezTo>
                    <a:pt x="4800" y="38"/>
                    <a:pt x="4400" y="1"/>
                    <a:pt x="400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57701" y="7256930"/>
              <a:ext cx="196888" cy="387442"/>
            </a:xfrm>
            <a:custGeom>
              <a:avLst/>
              <a:gdLst/>
              <a:ahLst/>
              <a:cxnLst/>
              <a:rect l="l" t="t" r="r" b="b"/>
              <a:pathLst>
                <a:path w="5563" h="10947" extrusionOk="0">
                  <a:moveTo>
                    <a:pt x="3124" y="1"/>
                  </a:moveTo>
                  <a:cubicBezTo>
                    <a:pt x="3014" y="1"/>
                    <a:pt x="2905" y="12"/>
                    <a:pt x="2797" y="34"/>
                  </a:cubicBezTo>
                  <a:cubicBezTo>
                    <a:pt x="2098" y="217"/>
                    <a:pt x="1672" y="885"/>
                    <a:pt x="1368" y="1524"/>
                  </a:cubicBezTo>
                  <a:cubicBezTo>
                    <a:pt x="487" y="3378"/>
                    <a:pt x="0" y="5445"/>
                    <a:pt x="0" y="7512"/>
                  </a:cubicBezTo>
                  <a:cubicBezTo>
                    <a:pt x="0" y="8484"/>
                    <a:pt x="122" y="9487"/>
                    <a:pt x="669" y="10308"/>
                  </a:cubicBezTo>
                  <a:cubicBezTo>
                    <a:pt x="990" y="10768"/>
                    <a:pt x="1445" y="10947"/>
                    <a:pt x="1902" y="10947"/>
                  </a:cubicBezTo>
                  <a:cubicBezTo>
                    <a:pt x="2442" y="10947"/>
                    <a:pt x="2984" y="10698"/>
                    <a:pt x="3314" y="10369"/>
                  </a:cubicBezTo>
                  <a:cubicBezTo>
                    <a:pt x="3952" y="9761"/>
                    <a:pt x="4225" y="8879"/>
                    <a:pt x="4469" y="8028"/>
                  </a:cubicBezTo>
                  <a:cubicBezTo>
                    <a:pt x="5016" y="6144"/>
                    <a:pt x="5563" y="4107"/>
                    <a:pt x="5168" y="2162"/>
                  </a:cubicBezTo>
                  <a:cubicBezTo>
                    <a:pt x="5046" y="1585"/>
                    <a:pt x="4803" y="1037"/>
                    <a:pt x="4408" y="581"/>
                  </a:cubicBezTo>
                  <a:cubicBezTo>
                    <a:pt x="4086" y="211"/>
                    <a:pt x="3604" y="1"/>
                    <a:pt x="312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22038" y="7369797"/>
              <a:ext cx="324939" cy="320550"/>
            </a:xfrm>
            <a:custGeom>
              <a:avLst/>
              <a:gdLst/>
              <a:ahLst/>
              <a:cxnLst/>
              <a:rect l="l" t="t" r="r" b="b"/>
              <a:pathLst>
                <a:path w="9181" h="9057" extrusionOk="0">
                  <a:moveTo>
                    <a:pt x="1929" y="1"/>
                  </a:moveTo>
                  <a:cubicBezTo>
                    <a:pt x="1863" y="1"/>
                    <a:pt x="1798" y="3"/>
                    <a:pt x="1734" y="6"/>
                  </a:cubicBezTo>
                  <a:cubicBezTo>
                    <a:pt x="1156" y="37"/>
                    <a:pt x="670" y="341"/>
                    <a:pt x="396" y="827"/>
                  </a:cubicBezTo>
                  <a:cubicBezTo>
                    <a:pt x="1" y="1526"/>
                    <a:pt x="396" y="2377"/>
                    <a:pt x="761" y="3107"/>
                  </a:cubicBezTo>
                  <a:cubicBezTo>
                    <a:pt x="1430" y="4323"/>
                    <a:pt x="2220" y="5508"/>
                    <a:pt x="3071" y="6633"/>
                  </a:cubicBezTo>
                  <a:cubicBezTo>
                    <a:pt x="3770" y="7514"/>
                    <a:pt x="4560" y="8396"/>
                    <a:pt x="5624" y="8791"/>
                  </a:cubicBezTo>
                  <a:cubicBezTo>
                    <a:pt x="6057" y="8964"/>
                    <a:pt x="6494" y="9056"/>
                    <a:pt x="6900" y="9056"/>
                  </a:cubicBezTo>
                  <a:cubicBezTo>
                    <a:pt x="7492" y="9056"/>
                    <a:pt x="8017" y="8859"/>
                    <a:pt x="8360" y="8426"/>
                  </a:cubicBezTo>
                  <a:lnTo>
                    <a:pt x="8360" y="8426"/>
                  </a:lnTo>
                  <a:lnTo>
                    <a:pt x="8238" y="8548"/>
                  </a:lnTo>
                  <a:cubicBezTo>
                    <a:pt x="8968" y="7605"/>
                    <a:pt x="9180" y="6359"/>
                    <a:pt x="8816" y="5204"/>
                  </a:cubicBezTo>
                  <a:cubicBezTo>
                    <a:pt x="8421" y="4110"/>
                    <a:pt x="7752" y="3107"/>
                    <a:pt x="6840" y="2347"/>
                  </a:cubicBezTo>
                  <a:cubicBezTo>
                    <a:pt x="5807" y="1435"/>
                    <a:pt x="4591" y="736"/>
                    <a:pt x="3314" y="280"/>
                  </a:cubicBezTo>
                  <a:cubicBezTo>
                    <a:pt x="2862" y="94"/>
                    <a:pt x="2387" y="1"/>
                    <a:pt x="192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478122" y="7828554"/>
              <a:ext cx="185067" cy="323594"/>
            </a:xfrm>
            <a:custGeom>
              <a:avLst/>
              <a:gdLst/>
              <a:ahLst/>
              <a:cxnLst/>
              <a:rect l="l" t="t" r="r" b="b"/>
              <a:pathLst>
                <a:path w="5229" h="9143" extrusionOk="0">
                  <a:moveTo>
                    <a:pt x="5001" y="1"/>
                  </a:moveTo>
                  <a:cubicBezTo>
                    <a:pt x="4925" y="1"/>
                    <a:pt x="4849" y="8"/>
                    <a:pt x="4773" y="23"/>
                  </a:cubicBezTo>
                  <a:cubicBezTo>
                    <a:pt x="4348" y="54"/>
                    <a:pt x="3952" y="145"/>
                    <a:pt x="3557" y="327"/>
                  </a:cubicBezTo>
                  <a:cubicBezTo>
                    <a:pt x="3010" y="601"/>
                    <a:pt x="2493" y="996"/>
                    <a:pt x="2098" y="1482"/>
                  </a:cubicBezTo>
                  <a:cubicBezTo>
                    <a:pt x="1642" y="2060"/>
                    <a:pt x="1247" y="2729"/>
                    <a:pt x="974" y="3428"/>
                  </a:cubicBezTo>
                  <a:cubicBezTo>
                    <a:pt x="700" y="4127"/>
                    <a:pt x="487" y="4856"/>
                    <a:pt x="335" y="5616"/>
                  </a:cubicBezTo>
                  <a:cubicBezTo>
                    <a:pt x="214" y="6224"/>
                    <a:pt x="123" y="6832"/>
                    <a:pt x="92" y="7440"/>
                  </a:cubicBezTo>
                  <a:cubicBezTo>
                    <a:pt x="31" y="7957"/>
                    <a:pt x="31" y="8382"/>
                    <a:pt x="31" y="8686"/>
                  </a:cubicBezTo>
                  <a:cubicBezTo>
                    <a:pt x="1" y="8838"/>
                    <a:pt x="31" y="8990"/>
                    <a:pt x="31" y="9142"/>
                  </a:cubicBezTo>
                  <a:cubicBezTo>
                    <a:pt x="62" y="8990"/>
                    <a:pt x="92" y="8838"/>
                    <a:pt x="92" y="8686"/>
                  </a:cubicBezTo>
                  <a:cubicBezTo>
                    <a:pt x="123" y="8352"/>
                    <a:pt x="183" y="7957"/>
                    <a:pt x="214" y="7440"/>
                  </a:cubicBezTo>
                  <a:cubicBezTo>
                    <a:pt x="274" y="6832"/>
                    <a:pt x="366" y="6254"/>
                    <a:pt x="487" y="5647"/>
                  </a:cubicBezTo>
                  <a:cubicBezTo>
                    <a:pt x="670" y="4917"/>
                    <a:pt x="882" y="4218"/>
                    <a:pt x="1156" y="3519"/>
                  </a:cubicBezTo>
                  <a:cubicBezTo>
                    <a:pt x="1430" y="2820"/>
                    <a:pt x="1794" y="2181"/>
                    <a:pt x="2250" y="1574"/>
                  </a:cubicBezTo>
                  <a:cubicBezTo>
                    <a:pt x="2615" y="1118"/>
                    <a:pt x="3071" y="722"/>
                    <a:pt x="3618" y="449"/>
                  </a:cubicBezTo>
                  <a:cubicBezTo>
                    <a:pt x="3983" y="267"/>
                    <a:pt x="4378" y="145"/>
                    <a:pt x="4773" y="84"/>
                  </a:cubicBezTo>
                  <a:cubicBezTo>
                    <a:pt x="4925" y="84"/>
                    <a:pt x="5077" y="54"/>
                    <a:pt x="5229" y="23"/>
                  </a:cubicBezTo>
                  <a:cubicBezTo>
                    <a:pt x="5153" y="8"/>
                    <a:pt x="5077" y="1"/>
                    <a:pt x="5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479219" y="7397969"/>
              <a:ext cx="83951" cy="720804"/>
            </a:xfrm>
            <a:custGeom>
              <a:avLst/>
              <a:gdLst/>
              <a:ahLst/>
              <a:cxnLst/>
              <a:rect l="l" t="t" r="r" b="b"/>
              <a:pathLst>
                <a:path w="2372" h="20366" extrusionOk="0">
                  <a:moveTo>
                    <a:pt x="2371" y="1"/>
                  </a:moveTo>
                  <a:cubicBezTo>
                    <a:pt x="2371" y="62"/>
                    <a:pt x="2341" y="122"/>
                    <a:pt x="2310" y="183"/>
                  </a:cubicBezTo>
                  <a:cubicBezTo>
                    <a:pt x="2280" y="335"/>
                    <a:pt x="2219" y="517"/>
                    <a:pt x="2128" y="761"/>
                  </a:cubicBezTo>
                  <a:cubicBezTo>
                    <a:pt x="2067" y="1004"/>
                    <a:pt x="1976" y="1308"/>
                    <a:pt x="1885" y="1673"/>
                  </a:cubicBezTo>
                  <a:cubicBezTo>
                    <a:pt x="1794" y="2037"/>
                    <a:pt x="1702" y="2432"/>
                    <a:pt x="1611" y="2888"/>
                  </a:cubicBezTo>
                  <a:cubicBezTo>
                    <a:pt x="1095" y="5290"/>
                    <a:pt x="730" y="7660"/>
                    <a:pt x="456" y="10092"/>
                  </a:cubicBezTo>
                  <a:cubicBezTo>
                    <a:pt x="152" y="12919"/>
                    <a:pt x="0" y="15472"/>
                    <a:pt x="0" y="17326"/>
                  </a:cubicBezTo>
                  <a:cubicBezTo>
                    <a:pt x="0" y="18269"/>
                    <a:pt x="0" y="19028"/>
                    <a:pt x="31" y="19545"/>
                  </a:cubicBezTo>
                  <a:cubicBezTo>
                    <a:pt x="31" y="19788"/>
                    <a:pt x="61" y="20001"/>
                    <a:pt x="61" y="20153"/>
                  </a:cubicBezTo>
                  <a:cubicBezTo>
                    <a:pt x="61" y="20214"/>
                    <a:pt x="92" y="20275"/>
                    <a:pt x="92" y="20366"/>
                  </a:cubicBezTo>
                  <a:cubicBezTo>
                    <a:pt x="92" y="20275"/>
                    <a:pt x="92" y="20214"/>
                    <a:pt x="92" y="20153"/>
                  </a:cubicBezTo>
                  <a:lnTo>
                    <a:pt x="92" y="19545"/>
                  </a:lnTo>
                  <a:cubicBezTo>
                    <a:pt x="92" y="19028"/>
                    <a:pt x="92" y="18269"/>
                    <a:pt x="122" y="17326"/>
                  </a:cubicBezTo>
                  <a:cubicBezTo>
                    <a:pt x="152" y="15503"/>
                    <a:pt x="335" y="13496"/>
                    <a:pt x="639" y="10670"/>
                  </a:cubicBezTo>
                  <a:cubicBezTo>
                    <a:pt x="912" y="7995"/>
                    <a:pt x="1307" y="4925"/>
                    <a:pt x="1733" y="2919"/>
                  </a:cubicBezTo>
                  <a:cubicBezTo>
                    <a:pt x="1824" y="2463"/>
                    <a:pt x="1915" y="2068"/>
                    <a:pt x="2006" y="1703"/>
                  </a:cubicBezTo>
                  <a:cubicBezTo>
                    <a:pt x="2067" y="1338"/>
                    <a:pt x="2128" y="1034"/>
                    <a:pt x="2219" y="791"/>
                  </a:cubicBezTo>
                  <a:cubicBezTo>
                    <a:pt x="2280" y="517"/>
                    <a:pt x="2310" y="366"/>
                    <a:pt x="2341" y="214"/>
                  </a:cubicBezTo>
                  <a:cubicBezTo>
                    <a:pt x="2371" y="122"/>
                    <a:pt x="2371" y="62"/>
                    <a:pt x="23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47929" y="7451766"/>
              <a:ext cx="235608" cy="490575"/>
            </a:xfrm>
            <a:custGeom>
              <a:avLst/>
              <a:gdLst/>
              <a:ahLst/>
              <a:cxnLst/>
              <a:rect l="l" t="t" r="r" b="b"/>
              <a:pathLst>
                <a:path w="6657" h="13861" extrusionOk="0">
                  <a:moveTo>
                    <a:pt x="0" y="1"/>
                  </a:moveTo>
                  <a:lnTo>
                    <a:pt x="0" y="1"/>
                  </a:lnTo>
                  <a:cubicBezTo>
                    <a:pt x="608" y="456"/>
                    <a:pt x="1186" y="973"/>
                    <a:pt x="1733" y="1520"/>
                  </a:cubicBezTo>
                  <a:cubicBezTo>
                    <a:pt x="2979" y="2919"/>
                    <a:pt x="3982" y="4499"/>
                    <a:pt x="4681" y="6232"/>
                  </a:cubicBezTo>
                  <a:cubicBezTo>
                    <a:pt x="5107" y="7174"/>
                    <a:pt x="5441" y="8147"/>
                    <a:pt x="5715" y="9119"/>
                  </a:cubicBezTo>
                  <a:cubicBezTo>
                    <a:pt x="5988" y="10031"/>
                    <a:pt x="6171" y="10882"/>
                    <a:pt x="6323" y="11581"/>
                  </a:cubicBezTo>
                  <a:cubicBezTo>
                    <a:pt x="6444" y="12280"/>
                    <a:pt x="6505" y="12858"/>
                    <a:pt x="6566" y="13253"/>
                  </a:cubicBezTo>
                  <a:cubicBezTo>
                    <a:pt x="6566" y="13466"/>
                    <a:pt x="6596" y="13679"/>
                    <a:pt x="6657" y="13861"/>
                  </a:cubicBezTo>
                  <a:cubicBezTo>
                    <a:pt x="6657" y="13679"/>
                    <a:pt x="6657" y="13466"/>
                    <a:pt x="6657" y="13253"/>
                  </a:cubicBezTo>
                  <a:cubicBezTo>
                    <a:pt x="6627" y="12858"/>
                    <a:pt x="6566" y="12280"/>
                    <a:pt x="6444" y="11551"/>
                  </a:cubicBezTo>
                  <a:cubicBezTo>
                    <a:pt x="6323" y="10730"/>
                    <a:pt x="6140" y="9879"/>
                    <a:pt x="5897" y="9089"/>
                  </a:cubicBezTo>
                  <a:cubicBezTo>
                    <a:pt x="5623" y="8086"/>
                    <a:pt x="5289" y="7113"/>
                    <a:pt x="4864" y="6171"/>
                  </a:cubicBezTo>
                  <a:cubicBezTo>
                    <a:pt x="4134" y="4408"/>
                    <a:pt x="3131" y="2827"/>
                    <a:pt x="1824" y="1429"/>
                  </a:cubicBezTo>
                  <a:cubicBezTo>
                    <a:pt x="1611" y="1216"/>
                    <a:pt x="1368" y="973"/>
                    <a:pt x="1125" y="791"/>
                  </a:cubicBezTo>
                  <a:cubicBezTo>
                    <a:pt x="1003" y="700"/>
                    <a:pt x="912" y="608"/>
                    <a:pt x="821" y="517"/>
                  </a:cubicBezTo>
                  <a:lnTo>
                    <a:pt x="547" y="335"/>
                  </a:lnTo>
                  <a:cubicBezTo>
                    <a:pt x="365" y="213"/>
                    <a:pt x="183"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62"/>
        <p:cNvGrpSpPr/>
        <p:nvPr/>
      </p:nvGrpSpPr>
      <p:grpSpPr>
        <a:xfrm>
          <a:off x="0" y="0"/>
          <a:ext cx="0" cy="0"/>
          <a:chOff x="0" y="0"/>
          <a:chExt cx="0" cy="0"/>
        </a:xfrm>
      </p:grpSpPr>
      <p:pic>
        <p:nvPicPr>
          <p:cNvPr id="3" name="Picture 2" descr="giphy"/>
          <p:cNvPicPr>
            <a:picLocks noChangeAspect="1"/>
          </p:cNvPicPr>
          <p:nvPr/>
        </p:nvPicPr>
        <p:blipFill>
          <a:blip r:embed="rId3"/>
          <a:stretch>
            <a:fillRect/>
          </a:stretch>
        </p:blipFill>
        <p:spPr>
          <a:xfrm>
            <a:off x="7372985" y="2644140"/>
            <a:ext cx="1771015" cy="2433320"/>
          </a:xfrm>
          <a:prstGeom prst="rect">
            <a:avLst/>
          </a:prstGeom>
        </p:spPr>
      </p:pic>
      <p:sp>
        <p:nvSpPr>
          <p:cNvPr id="5" name="Cloud 4"/>
          <p:cNvSpPr/>
          <p:nvPr/>
        </p:nvSpPr>
        <p:spPr>
          <a:xfrm>
            <a:off x="107315" y="1131570"/>
            <a:ext cx="6549390" cy="351091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marL="342900" lvl="0" algn="l" rtl="0">
              <a:spcBef>
                <a:spcPts val="0"/>
              </a:spcBef>
              <a:spcAft>
                <a:spcPts val="0"/>
              </a:spcAft>
            </a:pPr>
            <a:r>
              <a:rPr lang="en-US" sz="2300" b="1">
                <a:latin typeface="Arial" panose="020B0604020202020204" pitchFamily="34" charset="0"/>
                <a:cs typeface="Arial" panose="020B0604020202020204" pitchFamily="34" charset="0"/>
                <a:sym typeface="+mn-ea"/>
              </a:rPr>
              <a:t>Repeater ( Bộ tiếp sức )</a:t>
            </a:r>
            <a:endParaRPr lang="en-US" sz="2300" b="1">
              <a:latin typeface="Arial" panose="020B0604020202020204" pitchFamily="34" charset="0"/>
              <a:cs typeface="Arial" panose="020B0604020202020204" pitchFamily="34" charset="0"/>
            </a:endParaRPr>
          </a:p>
          <a:p>
            <a:pPr marL="342900" lvl="0" algn="l" rtl="0">
              <a:spcBef>
                <a:spcPts val="0"/>
              </a:spcBef>
              <a:spcAft>
                <a:spcPts val="0"/>
              </a:spcAft>
            </a:pPr>
            <a:r>
              <a:rPr lang="en-US" sz="2300" b="1">
                <a:latin typeface="Arial" panose="020B0604020202020204" pitchFamily="34" charset="0"/>
                <a:cs typeface="Arial" panose="020B0604020202020204" pitchFamily="34" charset="0"/>
                <a:sym typeface="+mn-ea"/>
              </a:rPr>
              <a:t>Bridge ( Cầu nối )</a:t>
            </a:r>
            <a:endParaRPr lang="en-US" sz="2300" b="1">
              <a:latin typeface="Arial" panose="020B0604020202020204" pitchFamily="34" charset="0"/>
              <a:cs typeface="Arial" panose="020B0604020202020204" pitchFamily="34" charset="0"/>
            </a:endParaRPr>
          </a:p>
          <a:p>
            <a:pPr marL="342900" lvl="0" algn="l" rtl="0">
              <a:spcBef>
                <a:spcPts val="0"/>
              </a:spcBef>
              <a:spcAft>
                <a:spcPts val="0"/>
              </a:spcAft>
            </a:pPr>
            <a:r>
              <a:rPr lang="en-US" sz="2300" b="1">
                <a:latin typeface="Arial" panose="020B0604020202020204" pitchFamily="34" charset="0"/>
                <a:cs typeface="Arial" panose="020B0604020202020204" pitchFamily="34" charset="0"/>
                <a:sym typeface="+mn-ea"/>
              </a:rPr>
              <a:t>Router ( Bộ tìm đường )</a:t>
            </a:r>
            <a:endParaRPr lang="en-US" sz="2300" b="1">
              <a:latin typeface="Arial" panose="020B0604020202020204" pitchFamily="34" charset="0"/>
              <a:cs typeface="Arial" panose="020B0604020202020204" pitchFamily="34" charset="0"/>
            </a:endParaRPr>
          </a:p>
          <a:p>
            <a:pPr marL="342900" lvl="0" algn="l" rtl="0">
              <a:spcBef>
                <a:spcPts val="0"/>
              </a:spcBef>
              <a:spcAft>
                <a:spcPts val="0"/>
              </a:spcAft>
            </a:pPr>
            <a:r>
              <a:rPr lang="en-US" sz="2300" b="1">
                <a:latin typeface="Arial" panose="020B0604020202020204" pitchFamily="34" charset="0"/>
                <a:cs typeface="Arial" panose="020B0604020202020204" pitchFamily="34" charset="0"/>
                <a:sym typeface="+mn-ea"/>
              </a:rPr>
              <a:t>Switch ( Bộ chuyển mạch )</a:t>
            </a:r>
            <a:endParaRPr lang="en-US" sz="2300" b="1">
              <a:latin typeface="Arial" panose="020B0604020202020204" pitchFamily="34" charset="0"/>
              <a:cs typeface="Arial" panose="020B0604020202020204" pitchFamily="34" charset="0"/>
            </a:endParaRPr>
          </a:p>
          <a:p>
            <a:pPr marL="342900" lvl="0" algn="l" rtl="0">
              <a:spcBef>
                <a:spcPts val="0"/>
              </a:spcBef>
              <a:spcAft>
                <a:spcPts val="0"/>
              </a:spcAft>
            </a:pPr>
            <a:r>
              <a:rPr lang="en-US" sz="2300" b="1">
                <a:latin typeface="Arial" panose="020B0604020202020204" pitchFamily="34" charset="0"/>
                <a:cs typeface="Arial" panose="020B0604020202020204" pitchFamily="34" charset="0"/>
                <a:sym typeface="+mn-ea"/>
              </a:rPr>
              <a:t>Hub  (Bộ tập trung )</a:t>
            </a:r>
            <a:endParaRPr lang="en-US" sz="2300"/>
          </a:p>
        </p:txBody>
      </p:sp>
      <p:sp>
        <p:nvSpPr>
          <p:cNvPr id="2" name="Rounded Rectangle 1"/>
          <p:cNvSpPr/>
          <p:nvPr/>
        </p:nvSpPr>
        <p:spPr>
          <a:xfrm>
            <a:off x="-252730" y="81280"/>
            <a:ext cx="7891780" cy="782320"/>
          </a:xfrm>
          <a:prstGeom prst="roundRect">
            <a:avLst/>
          </a:prstGeom>
          <a:pattFill prst="pct40">
            <a:fgClr>
              <a:schemeClr val="accent2"/>
            </a:fgClr>
            <a:bgClr>
              <a:schemeClr val="bg1"/>
            </a:bgClr>
          </a:patt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63" name="Google Shape;1063;p49"/>
          <p:cNvSpPr txBox="1">
            <a:spLocks noGrp="1"/>
          </p:cNvSpPr>
          <p:nvPr>
            <p:ph type="title"/>
          </p:nvPr>
        </p:nvSpPr>
        <p:spPr>
          <a:xfrm>
            <a:off x="-36195" y="0"/>
            <a:ext cx="7526655" cy="8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3000" b="1">
                <a:solidFill>
                  <a:schemeClr val="tx1"/>
                </a:solidFill>
                <a:latin typeface="Fredoka One" panose="02000000000000000000" charset="0"/>
                <a:cs typeface="Fredoka One" panose="02000000000000000000" charset="0"/>
              </a:rPr>
              <a:t>01.Tìm hiểu về các thiết bị kết nối mạng </a:t>
            </a:r>
          </a:p>
        </p:txBody>
      </p:sp>
      <p:sp>
        <p:nvSpPr>
          <p:cNvPr id="9" name="Cloud 8"/>
          <p:cNvSpPr/>
          <p:nvPr/>
        </p:nvSpPr>
        <p:spPr>
          <a:xfrm>
            <a:off x="-5910580" y="4011930"/>
            <a:ext cx="6330950" cy="361696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en-US" sz="1600" b="1">
                <a:solidFill>
                  <a:srgbClr val="FF0000"/>
                </a:solidFill>
                <a:sym typeface="+mn-ea"/>
              </a:rPr>
              <a:t> </a:t>
            </a:r>
          </a:p>
          <a:p>
            <a:pPr algn="l"/>
            <a:endParaRPr lang="en-US" sz="1600" b="1">
              <a:solidFill>
                <a:srgbClr val="FF0000"/>
              </a:solidFill>
              <a:sym typeface="+mn-ea"/>
            </a:endParaRPr>
          </a:p>
          <a:p>
            <a:pPr algn="l"/>
            <a:r>
              <a:rPr lang="en-US" sz="1600" b="1">
                <a:solidFill>
                  <a:srgbClr val="FF0000"/>
                </a:solidFill>
                <a:sym typeface="+mn-ea"/>
              </a:rPr>
              <a:t>Repeater</a:t>
            </a:r>
            <a:r>
              <a:rPr lang="en-US" sz="1600" b="1">
                <a:sym typeface="+mn-ea"/>
              </a:rPr>
              <a:t> là loại thiết bị phần cứng đơn giản nhất trong các thiết bị liên kết mạng, nó được hoạt động trong tầng vật lý của mô hình hệ thống mở OSI. Repeater dùng để nối 2 mạng giống nhau hoặc các phần một mạng cùng có một nghi thức và một cấu hình. Khi Repeater nhận được một tín hiệu từ một phía của mạng thì nó sẽ phát tiếp vào phía kia của mạng.</a:t>
            </a:r>
            <a:endParaRPr lang="en-US" sz="1600" b="1"/>
          </a:p>
          <a:p>
            <a:pPr algn="l"/>
            <a:endParaRPr lang="en-US" sz="1600" b="1"/>
          </a:p>
        </p:txBody>
      </p:sp>
      <p:sp>
        <p:nvSpPr>
          <p:cNvPr id="11" name="Cloud 10"/>
          <p:cNvSpPr/>
          <p:nvPr/>
        </p:nvSpPr>
        <p:spPr>
          <a:xfrm>
            <a:off x="-6085205" y="195580"/>
            <a:ext cx="6403340" cy="366776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solidFill>
                  <a:srgbClr val="FF0000"/>
                </a:solidFill>
              </a:rPr>
              <a:t>Bridge</a:t>
            </a:r>
            <a:r>
              <a:rPr lang="en-US" sz="1600" b="1"/>
              <a:t> hay còn được gọi là cầu nối, là một thiết bị mạng kết nối nhiều mạng LAN (mạng cục bộ) với nhau để tạo thành một mạng LAN lớn hơn. Quá trình tập hợp các mạng được gọi là quá trình kết nối mạng</a:t>
            </a:r>
          </a:p>
        </p:txBody>
      </p:sp>
      <p:sp>
        <p:nvSpPr>
          <p:cNvPr id="12" name="Cloud 11"/>
          <p:cNvSpPr/>
          <p:nvPr/>
        </p:nvSpPr>
        <p:spPr>
          <a:xfrm>
            <a:off x="251460" y="4640580"/>
            <a:ext cx="6057265" cy="394462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rgbClr val="FF0000"/>
                </a:solidFill>
              </a:rPr>
              <a:t>Router </a:t>
            </a:r>
            <a:r>
              <a:rPr lang="en-US" b="1"/>
              <a:t>là một thiết bị hoạt động trên tầng mạng, nó có thể tìm được đường đi tốt nhất cho các gói tin qua nhiều kết nối để đi từ trạm gửi thuộc mạng đầu đến trạm nhận thuộc mạng cuối. Router có thể được sử dụng trong việc nối nhiều mạng với nhau và cho phép các gói tin có thể đi theo nhiều đường khác nhau để tới đích.</a:t>
            </a:r>
          </a:p>
        </p:txBody>
      </p:sp>
      <p:sp>
        <p:nvSpPr>
          <p:cNvPr id="14" name="Cloud 13"/>
          <p:cNvSpPr/>
          <p:nvPr/>
        </p:nvSpPr>
        <p:spPr>
          <a:xfrm>
            <a:off x="8119110" y="-1604645"/>
            <a:ext cx="6974840" cy="380873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gn="ctr">
              <a:buFont typeface="Wingdings" panose="05000000000000000000" charset="0"/>
              <a:buChar char="Ø"/>
            </a:pPr>
            <a:r>
              <a:rPr lang="en-US" sz="1600" b="1"/>
              <a:t> </a:t>
            </a:r>
            <a:r>
              <a:rPr lang="en-US" sz="1600" b="1">
                <a:solidFill>
                  <a:srgbClr val="FF0000"/>
                </a:solidFill>
              </a:rPr>
              <a:t>Hub </a:t>
            </a:r>
            <a:r>
              <a:rPr lang="en-US" sz="1600" b="1"/>
              <a:t>là thiết bị giống Repeater nhưng có nhiều cổng(port), cho phép nhiều máy tính nối tập trung về thiết bị này. Dùng để khuếch đại tín hiệu và truyền đến tất cả cổng còn lại, đồng thời không lọc được dữ liệu. Hub hoạt động ở tầng 1(lớp vật lý) trong mô hình OSI. Toàn bộ Hub( hoặc Repeater) được coi như 1 Collision Domain hay gọi là miền xung đột.</a:t>
            </a:r>
          </a:p>
        </p:txBody>
      </p:sp>
      <p:sp>
        <p:nvSpPr>
          <p:cNvPr id="13" name="Cloud 12"/>
          <p:cNvSpPr/>
          <p:nvPr/>
        </p:nvSpPr>
        <p:spPr>
          <a:xfrm>
            <a:off x="6156325" y="4443730"/>
            <a:ext cx="6720205" cy="378142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a:t> </a:t>
            </a:r>
            <a:r>
              <a:rPr lang="en-US" sz="1600" b="1">
                <a:solidFill>
                  <a:srgbClr val="FF0000"/>
                </a:solidFill>
              </a:rPr>
              <a:t>Switch</a:t>
            </a:r>
            <a:r>
              <a:rPr lang="en-US" sz="1600" b="1"/>
              <a:t> là thiết bị giống Bridge nhưng có nhiều cổng (port) cho phép ghép nối nhiều đoạn mạng với nhau theo mô hình sao. Switch cũng dựa vào bảng địa chỉ MAC để quyết định gói tin đi ra cổng nào, nhằm tránh tình trạng goảm băng thông khi số máy trạm song song tăng lên. Switch cũng hoạt động tại tầng 2 trong mô hình OSI. Việc xử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 -0.00382716 L 0.658472 -0.579383 " pathEditMode="relative" rAng="0" ptsTypes="">
                                      <p:cBhvr>
                                        <p:cTn id="11" dur="2000" fill="hold"/>
                                        <p:tgtEl>
                                          <p:spTgt spid="9"/>
                                        </p:tgtEl>
                                        <p:attrNameLst>
                                          <p:attrName>ppt_x</p:attrName>
                                          <p:attrName>ppt_y</p:attrName>
                                        </p:attrNameLst>
                                      </p:cBhvr>
                                      <p:rCtr x="329" y="-287"/>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0709722 -0.00555556 L 0.669444 0.148642 " pathEditMode="relative" rAng="0" ptsTypes="">
                                      <p:cBhvr>
                                        <p:cTn id="15" dur="2000" fill="hold"/>
                                        <p:tgtEl>
                                          <p:spTgt spid="11"/>
                                        </p:tgtEl>
                                        <p:attrNameLst>
                                          <p:attrName>ppt_x</p:attrName>
                                          <p:attrName>ppt_y</p:attrName>
                                        </p:attrNameLst>
                                      </p:cBhvr>
                                      <p:rCtr x="258" y="99"/>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0 0 L -0.000416667 -0.703457 " pathEditMode="relative" rAng="0" ptsTypes="">
                                      <p:cBhvr>
                                        <p:cTn id="19" dur="2000" fill="hold"/>
                                        <p:tgtEl>
                                          <p:spTgt spid="12"/>
                                        </p:tgtEl>
                                        <p:attrNameLst>
                                          <p:attrName>ppt_x</p:attrName>
                                          <p:attrName>ppt_y</p:attrName>
                                        </p:attrNameLst>
                                      </p:cBhvr>
                                      <p:rCtr x="0" y="-343"/>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19444 -0.0738272 L -0.891528 0.493333 " pathEditMode="relative" rAng="0" ptsTypes="">
                                      <p:cBhvr>
                                        <p:cTn id="23" dur="2000" fill="hold"/>
                                        <p:tgtEl>
                                          <p:spTgt spid="14"/>
                                        </p:tgtEl>
                                        <p:attrNameLst>
                                          <p:attrName>ppt_x</p:attrName>
                                          <p:attrName>ppt_y</p:attrName>
                                        </p:attrNameLst>
                                      </p:cBhvr>
                                      <p:rCtr x="-460" y="287"/>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 0 L -0.672431 -0.675432 " pathEditMode="relative" rAng="0" ptsTypes="">
                                      <p:cBhvr>
                                        <p:cTn id="27" dur="2000" fill="hold"/>
                                        <p:tgtEl>
                                          <p:spTgt spid="13"/>
                                        </p:tgtEl>
                                        <p:attrNameLst>
                                          <p:attrName>ppt_x</p:attrName>
                                          <p:attrName>ppt_y</p:attrName>
                                        </p:attrNameLst>
                                      </p:cBhvr>
                                      <p:rCtr x="-338" y="-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1" grpId="0" bldLvl="0" animBg="1"/>
      <p:bldP spid="12" grpId="0" bldLvl="0" animBg="1"/>
      <p:bldP spid="14" grpId="0" bldLvl="0" animBg="1"/>
      <p:bldP spid="1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Flowchart: Delay 13"/>
          <p:cNvSpPr/>
          <p:nvPr/>
        </p:nvSpPr>
        <p:spPr>
          <a:xfrm>
            <a:off x="-2773045" y="-380365"/>
            <a:ext cx="6851015" cy="5996305"/>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idx="4294967295"/>
          </p:nvPr>
        </p:nvSpPr>
        <p:spPr>
          <a:xfrm>
            <a:off x="323850" y="-92075"/>
            <a:ext cx="2962910" cy="1737995"/>
          </a:xfrm>
        </p:spPr>
        <p:txBody>
          <a:bodyPr/>
          <a:lstStyle/>
          <a:p>
            <a:r>
              <a:rPr lang="en-US" sz="6000">
                <a:solidFill>
                  <a:srgbClr val="FF0000"/>
                </a:solidFill>
              </a:rPr>
              <a:t>02</a:t>
            </a:r>
          </a:p>
        </p:txBody>
      </p:sp>
      <p:sp>
        <p:nvSpPr>
          <p:cNvPr id="5" name="Subtitle 4"/>
          <p:cNvSpPr>
            <a:spLocks noGrp="1"/>
          </p:cNvSpPr>
          <p:nvPr>
            <p:ph type="subTitle" idx="4294967295"/>
          </p:nvPr>
        </p:nvSpPr>
        <p:spPr>
          <a:xfrm>
            <a:off x="1115695" y="699770"/>
            <a:ext cx="1998345" cy="4554855"/>
          </a:xfrm>
        </p:spPr>
        <p:txBody>
          <a:bodyPr>
            <a:scene3d>
              <a:camera prst="orthographicFront"/>
              <a:lightRig rig="harsh" dir="t"/>
            </a:scene3d>
            <a:sp3d extrusionH="57150" prstMaterial="matte">
              <a:bevelT w="63500" h="12700" prst="angle"/>
              <a:contourClr>
                <a:schemeClr val="bg1">
                  <a:lumMod val="65000"/>
                </a:schemeClr>
              </a:contourClr>
            </a:sp3d>
          </a:bodyPr>
          <a:lstStyle/>
          <a:p>
            <a:pPr marL="114300" indent="0">
              <a:buNone/>
            </a:pPr>
            <a:r>
              <a:rPr lang="en-US" sz="4500" b="1">
                <a:ln/>
                <a:solidFill>
                  <a:schemeClr val="accent2"/>
                </a:solidFill>
                <a:effectLst/>
                <a:latin typeface="Fredoka One" panose="02000000000000000000" charset="0"/>
                <a:cs typeface="Fredoka One" panose="02000000000000000000" charset="0"/>
              </a:rPr>
              <a:t>Tìm hiểu về các loại mạng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195425"/>
            <a:ext cx="3886200" cy="572700"/>
          </a:xfrm>
        </p:spPr>
        <p:txBody>
          <a:bodyPr/>
          <a:lstStyle/>
          <a:p>
            <a:r>
              <a:rPr lang="en-US" b="1"/>
              <a:t>✯Mạng dạng sao</a:t>
            </a:r>
          </a:p>
        </p:txBody>
      </p:sp>
      <p:sp>
        <p:nvSpPr>
          <p:cNvPr id="10" name="Subtitle 9"/>
          <p:cNvSpPr>
            <a:spLocks noGrp="1"/>
          </p:cNvSpPr>
          <p:nvPr>
            <p:ph type="subTitle" idx="8"/>
          </p:nvPr>
        </p:nvSpPr>
        <p:spPr>
          <a:xfrm>
            <a:off x="4140385" y="268108"/>
            <a:ext cx="3120300" cy="419400"/>
          </a:xfrm>
        </p:spPr>
        <p:txBody>
          <a:bodyPr/>
          <a:lstStyle/>
          <a:p>
            <a:r>
              <a:rPr lang="en-US"/>
              <a:t>1. Nguyên lý hoạt động</a:t>
            </a:r>
          </a:p>
        </p:txBody>
      </p:sp>
      <p:sp>
        <p:nvSpPr>
          <p:cNvPr id="17" name="Text Box 16"/>
          <p:cNvSpPr txBox="1"/>
          <p:nvPr/>
        </p:nvSpPr>
        <p:spPr>
          <a:xfrm>
            <a:off x="3131820" y="915670"/>
            <a:ext cx="6259195" cy="2030095"/>
          </a:xfrm>
          <a:prstGeom prst="rect">
            <a:avLst/>
          </a:prstGeom>
          <a:noFill/>
          <a:ln w="9525">
            <a:noFill/>
          </a:ln>
        </p:spPr>
        <p:txBody>
          <a:bodyPr wrap="square">
            <a:spAutoFit/>
          </a:bodyPr>
          <a:lstStyle/>
          <a:p>
            <a:pPr marL="285750" indent="-285750">
              <a:buClr>
                <a:srgbClr val="FFFF00"/>
              </a:buClr>
              <a:buSzPct val="250000"/>
              <a:buFont typeface="Arial" panose="020B0604020202020204" pitchFamily="34" charset="0"/>
              <a:buChar char="•"/>
            </a:pPr>
            <a:r>
              <a:rPr lang="en-US" sz="1800" b="1">
                <a:solidFill>
                  <a:schemeClr val="bg1"/>
                </a:solidFill>
                <a:latin typeface="Times New Roman" panose="02020603050405020304" charset="0"/>
                <a:cs typeface="Calibri" panose="020F0502020204030204" charset="0"/>
              </a:rPr>
              <a:t>Tất cả các trạm được nối vào một thiết bị trung tâm (hub , switch , router) có nhiệm vụ nhận tín hiệu từ các trạm và chuyển tín hiệu đến trạm đích</a:t>
            </a:r>
          </a:p>
          <a:p>
            <a:pPr marL="285750" indent="-285750">
              <a:buClr>
                <a:srgbClr val="FFFF00"/>
              </a:buClr>
              <a:buSzPct val="250000"/>
              <a:buFont typeface="Arial" panose="020B0604020202020204" pitchFamily="34" charset="0"/>
              <a:buChar char="•"/>
            </a:pPr>
            <a:r>
              <a:rPr lang="en-US" sz="1800" b="1">
                <a:solidFill>
                  <a:schemeClr val="bg1"/>
                </a:solidFill>
                <a:latin typeface="Symbol" panose="05050102010706020507" charset="0"/>
                <a:cs typeface="Calibri" panose="020F0502020204030204" charset="0"/>
              </a:rPr>
              <a:t> </a:t>
            </a:r>
            <a:r>
              <a:rPr lang="en-US" sz="1800" b="1">
                <a:solidFill>
                  <a:schemeClr val="bg1"/>
                </a:solidFill>
                <a:latin typeface="Times New Roman" panose="02020603050405020304" charset="0"/>
                <a:cs typeface="Calibri" panose="020F0502020204030204" charset="0"/>
              </a:rPr>
              <a:t>Phương thức kết nối : Điểm điểm (point – to – point).</a:t>
            </a:r>
          </a:p>
          <a:p>
            <a:pPr marL="285750" indent="-285750">
              <a:buClr>
                <a:srgbClr val="FFFF00"/>
              </a:buClr>
              <a:buSzPct val="250000"/>
              <a:buFont typeface="Arial" panose="020B0604020202020204" pitchFamily="34" charset="0"/>
              <a:buChar char="•"/>
            </a:pPr>
            <a:r>
              <a:rPr lang="en-US" sz="1800" b="1">
                <a:solidFill>
                  <a:schemeClr val="bg1"/>
                </a:solidFill>
                <a:latin typeface="Times New Roman" panose="02020603050405020304" charset="0"/>
                <a:cs typeface="Calibri" panose="020F0502020204030204" charset="0"/>
                <a:sym typeface="+mn-ea"/>
              </a:rPr>
              <a:t>Thiết bị trung tâm hoạt động giống như một tổng đài cho phép thực hiện việc nhận và truyền dữ liệu từ trạm này tới trạm khác </a:t>
            </a:r>
          </a:p>
        </p:txBody>
      </p:sp>
      <p:graphicFrame>
        <p:nvGraphicFramePr>
          <p:cNvPr id="18" name="Table 17"/>
          <p:cNvGraphicFramePr/>
          <p:nvPr/>
        </p:nvGraphicFramePr>
        <p:xfrm>
          <a:off x="2032000" y="2566988"/>
          <a:ext cx="416560"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marL="0" indent="0">
                        <a:buNone/>
                      </a:pPr>
                      <a:endParaRPr lang="en-US"/>
                    </a:p>
                  </a:txBody>
                  <a:tcPr>
                    <a:lnL>
                      <a:noFill/>
                    </a:lnL>
                    <a:lnR>
                      <a:noFill/>
                    </a:lnR>
                    <a:lnT cap="flat">
                      <a:noFill/>
                    </a:lnT>
                    <a:lnB cap="flat">
                      <a:noFill/>
                    </a:lnB>
                    <a:lnTlToBr>
                      <a:noFill/>
                    </a:lnTlToBr>
                    <a:lnBlToTr>
                      <a:noFill/>
                    </a:lnBlToTr>
                    <a:noFill/>
                  </a:tcPr>
                </a:tc>
                <a:tc>
                  <a:txBody>
                    <a:bodyPr/>
                    <a:lstStyle/>
                    <a:p>
                      <a:pPr>
                        <a:buNone/>
                      </a:pPr>
                      <a:endParaRPr 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marL="0" indent="0">
                        <a:buNone/>
                      </a:pPr>
                      <a:endParaRPr lang="en-US"/>
                    </a:p>
                  </a:txBody>
                  <a:tcPr>
                    <a:lnL>
                      <a:noFill/>
                    </a:lnL>
                    <a:lnR>
                      <a:noFill/>
                    </a:lnR>
                    <a:lnT cap="flat">
                      <a:noFill/>
                    </a:lnT>
                    <a:lnB cap="flat">
                      <a:noFill/>
                    </a:lnB>
                    <a:lnTlToBr>
                      <a:noFill/>
                    </a:lnTlToBr>
                    <a:lnBlToTr>
                      <a:noFill/>
                    </a:lnBlToTr>
                    <a:noFill/>
                  </a:tcPr>
                </a:tc>
                <a:tc>
                  <a:txBody>
                    <a:bodyPr/>
                    <a:lstStyle/>
                    <a:p>
                      <a:pPr marL="0" indent="0">
                        <a:buNone/>
                      </a:pPr>
                      <a:endParaRPr 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9" name="Text Box 28"/>
          <p:cNvSpPr txBox="1"/>
          <p:nvPr/>
        </p:nvSpPr>
        <p:spPr>
          <a:xfrm>
            <a:off x="2300605" y="2965450"/>
            <a:ext cx="1210945" cy="398780"/>
          </a:xfrm>
          <a:prstGeom prst="rect">
            <a:avLst/>
          </a:prstGeom>
          <a:noFill/>
          <a:ln w="9525">
            <a:noFill/>
          </a:ln>
        </p:spPr>
        <p:txBody>
          <a:bodyPr wrap="square">
            <a:spAutoFit/>
          </a:bodyPr>
          <a:lstStyle/>
          <a:p>
            <a:pPr marL="0" indent="0"/>
            <a:r>
              <a:rPr lang="en-US" sz="2000" b="1">
                <a:solidFill>
                  <a:srgbClr val="FFFF00"/>
                </a:solidFill>
                <a:latin typeface="Times New Roman" panose="02020603050405020304" charset="0"/>
                <a:cs typeface="Calibri" panose="020F0502020204030204" charset="0"/>
              </a:rPr>
              <a:t>Ưu điểm</a:t>
            </a:r>
          </a:p>
        </p:txBody>
      </p:sp>
      <p:cxnSp>
        <p:nvCxnSpPr>
          <p:cNvPr id="34" name="Straight Connector 33"/>
          <p:cNvCxnSpPr/>
          <p:nvPr/>
        </p:nvCxnSpPr>
        <p:spPr>
          <a:xfrm>
            <a:off x="5003800" y="5812155"/>
            <a:ext cx="0" cy="305562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 Box 34"/>
          <p:cNvSpPr txBox="1"/>
          <p:nvPr/>
        </p:nvSpPr>
        <p:spPr>
          <a:xfrm>
            <a:off x="6012180" y="2965450"/>
            <a:ext cx="1689735" cy="398780"/>
          </a:xfrm>
          <a:prstGeom prst="rect">
            <a:avLst/>
          </a:prstGeom>
          <a:noFill/>
        </p:spPr>
        <p:txBody>
          <a:bodyPr wrap="none" rtlCol="0">
            <a:spAutoFit/>
          </a:bodyPr>
          <a:lstStyle/>
          <a:p>
            <a:r>
              <a:rPr lang="en-US" sz="2000" b="1">
                <a:solidFill>
                  <a:srgbClr val="FFFF00"/>
                </a:solidFill>
              </a:rPr>
              <a:t>Nhược điểm</a:t>
            </a:r>
          </a:p>
        </p:txBody>
      </p:sp>
      <p:sp>
        <p:nvSpPr>
          <p:cNvPr id="36" name="Text Box 35"/>
          <p:cNvSpPr txBox="1"/>
          <p:nvPr/>
        </p:nvSpPr>
        <p:spPr>
          <a:xfrm>
            <a:off x="784860" y="3291840"/>
            <a:ext cx="4069715" cy="1814830"/>
          </a:xfrm>
          <a:prstGeom prst="rect">
            <a:avLst/>
          </a:prstGeom>
          <a:noFill/>
        </p:spPr>
        <p:txBody>
          <a:bodyPr wrap="square" rtlCol="0">
            <a:spAutoFit/>
          </a:bodyPr>
          <a:lstStyle/>
          <a:p>
            <a:pPr marL="285750" indent="-285750" algn="l">
              <a:buClr>
                <a:srgbClr val="F5F5F5"/>
              </a:buClr>
              <a:buSzPct val="200000"/>
              <a:buFont typeface="Arial" panose="020B0604020202020204" pitchFamily="34" charset="0"/>
              <a:buChar char="•"/>
            </a:pPr>
            <a:r>
              <a:rPr lang="en-US" b="1">
                <a:solidFill>
                  <a:schemeClr val="bg1"/>
                </a:solidFill>
              </a:rPr>
              <a:t>Không xảy ra đụng độ hay ách tắc trên đường truyền, tận dụng được tối đa đường truyền vật lý .</a:t>
            </a:r>
          </a:p>
          <a:p>
            <a:pPr marL="285750" indent="-285750" algn="l">
              <a:buClr>
                <a:srgbClr val="F5F5F5"/>
              </a:buClr>
              <a:buSzPct val="200000"/>
              <a:buFont typeface="Arial" panose="020B0604020202020204" pitchFamily="34" charset="0"/>
              <a:buChar char="•"/>
            </a:pPr>
            <a:r>
              <a:rPr lang="en-US" b="1">
                <a:solidFill>
                  <a:schemeClr val="bg1"/>
                </a:solidFill>
              </a:rPr>
              <a:t>Lắp đặt đơn giản, dễ cấu hình lại mạng.</a:t>
            </a:r>
          </a:p>
          <a:p>
            <a:pPr marL="285750" indent="-285750" algn="l">
              <a:buClr>
                <a:srgbClr val="F5F5F5"/>
              </a:buClr>
              <a:buSzPct val="200000"/>
              <a:buFont typeface="Arial" panose="020B0604020202020204" pitchFamily="34" charset="0"/>
              <a:buChar char="•"/>
            </a:pPr>
            <a:r>
              <a:rPr lang="en-US" b="1">
                <a:solidFill>
                  <a:schemeClr val="bg1"/>
                </a:solidFill>
              </a:rPr>
              <a:t>Khi một trạm có lỗi, hỏng hóc thì không gây ảnh hưởng đến mạng, các trạm khác vẫn hoạt động bình thường  Dễ dàng tìm và khắc phục sự cố.</a:t>
            </a:r>
          </a:p>
        </p:txBody>
      </p:sp>
      <p:sp>
        <p:nvSpPr>
          <p:cNvPr id="38" name="Text Box 37"/>
          <p:cNvSpPr txBox="1"/>
          <p:nvPr/>
        </p:nvSpPr>
        <p:spPr>
          <a:xfrm>
            <a:off x="5220335" y="3383915"/>
            <a:ext cx="3816985" cy="1168400"/>
          </a:xfrm>
          <a:prstGeom prst="rect">
            <a:avLst/>
          </a:prstGeom>
          <a:noFill/>
        </p:spPr>
        <p:txBody>
          <a:bodyPr wrap="square" rtlCol="0">
            <a:spAutoFit/>
          </a:bodyPr>
          <a:lstStyle/>
          <a:p>
            <a:pPr marL="285750" indent="-285750" algn="l">
              <a:buClr>
                <a:srgbClr val="EEEEEE"/>
              </a:buClr>
              <a:buSzPct val="200000"/>
              <a:buFont typeface="Arial" panose="020B0604020202020204" pitchFamily="34" charset="0"/>
              <a:buChar char="•"/>
            </a:pPr>
            <a:r>
              <a:rPr lang="en-US" b="1">
                <a:solidFill>
                  <a:schemeClr val="bg1"/>
                </a:solidFill>
              </a:rPr>
              <a:t>Độ dài đường truyền từ thiết bị trung tâm tới trạm chỉ đạt tối đa là 100m.</a:t>
            </a:r>
          </a:p>
          <a:p>
            <a:pPr marL="285750" indent="-285750" algn="l">
              <a:buClr>
                <a:srgbClr val="EEEEEE"/>
              </a:buClr>
              <a:buSzPct val="200000"/>
              <a:buFont typeface="Arial" panose="020B0604020202020204" pitchFamily="34" charset="0"/>
              <a:buChar char="•"/>
            </a:pPr>
            <a:r>
              <a:rPr lang="en-US" b="1">
                <a:solidFill>
                  <a:schemeClr val="bg1"/>
                </a:solidFill>
              </a:rPr>
              <a:t>Tốn nhiều dây cáp.</a:t>
            </a:r>
          </a:p>
          <a:p>
            <a:pPr marL="285750" indent="-285750" algn="l">
              <a:buClr>
                <a:srgbClr val="EEEEEE"/>
              </a:buClr>
              <a:buSzPct val="200000"/>
              <a:buFont typeface="Arial" panose="020B0604020202020204" pitchFamily="34" charset="0"/>
              <a:buChar char="•"/>
            </a:pPr>
            <a:r>
              <a:rPr lang="en-US" b="1">
                <a:solidFill>
                  <a:schemeClr val="bg1"/>
                </a:solidFill>
              </a:rPr>
              <a:t>Khi thiết bị trung tâm hỏng thì toàn bộ hệ thống mạng sẽ bị dừng.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p:cTn id="12" dur="1000" fill="hold"/>
                                        <p:tgtEl>
                                          <p:spTgt spid="17">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1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7">
                                            <p:txEl>
                                              <p:pRg st="0" end="0"/>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 calcmode="lin" valueType="num">
                                      <p:cBhvr>
                                        <p:cTn id="17" dur="1000" fill="hold"/>
                                        <p:tgtEl>
                                          <p:spTgt spid="17">
                                            <p:txEl>
                                              <p:pRg st="1" end="1"/>
                                            </p:txEl>
                                          </p:spTgt>
                                        </p:tgtEl>
                                        <p:attrNameLst>
                                          <p:attrName>ppt_x</p:attrName>
                                        </p:attrNameLst>
                                      </p:cBhvr>
                                      <p:tavLst>
                                        <p:tav tm="0">
                                          <p:val>
                                            <p:strVal val="#ppt_x-.2"/>
                                          </p:val>
                                        </p:tav>
                                        <p:tav tm="100000">
                                          <p:val>
                                            <p:strVal val="#ppt_x"/>
                                          </p:val>
                                        </p:tav>
                                      </p:tavLst>
                                    </p:anim>
                                    <p:anim calcmode="lin" valueType="num">
                                      <p:cBhvr>
                                        <p:cTn id="18" dur="1000" fill="hold"/>
                                        <p:tgtEl>
                                          <p:spTgt spid="17">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xEl>
                                              <p:pRg st="1" end="1"/>
                                            </p:txEl>
                                          </p:spTgt>
                                        </p:tgtEl>
                                      </p:cBhvr>
                                    </p:animEffect>
                                  </p:childTnLst>
                                </p:cTn>
                              </p:par>
                              <p:par>
                                <p:cTn id="20" presetID="29" presetClass="entr" presetSubtype="0" fill="hold" nodeType="with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 calcmode="lin" valueType="num">
                                      <p:cBhvr>
                                        <p:cTn id="22" dur="1000" fill="hold"/>
                                        <p:tgtEl>
                                          <p:spTgt spid="17">
                                            <p:txEl>
                                              <p:pRg st="2" end="2"/>
                                            </p:txEl>
                                          </p:spTgt>
                                        </p:tgtEl>
                                        <p:attrNameLst>
                                          <p:attrName>ppt_x</p:attrName>
                                        </p:attrNameLst>
                                      </p:cBhvr>
                                      <p:tavLst>
                                        <p:tav tm="0">
                                          <p:val>
                                            <p:strVal val="#ppt_x-.2"/>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000" fill="hold">
                                          <p:stCondLst>
                                            <p:cond delay="0"/>
                                          </p:stCondLst>
                                        </p:cTn>
                                        <p:tgtEl>
                                          <p:spTgt spid="29"/>
                                        </p:tgtEl>
                                        <p:attrNameLst>
                                          <p:attrName>style.visibility</p:attrName>
                                        </p:attrNameLst>
                                      </p:cBhvr>
                                      <p:to>
                                        <p:strVal val="visible"/>
                                      </p:to>
                                    </p:set>
                                    <p:animEffect transition="in" filter="box(in)">
                                      <p:cBhvr>
                                        <p:cTn id="29" dur="10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000" fill="hold">
                                          <p:stCondLst>
                                            <p:cond delay="0"/>
                                          </p:stCondLst>
                                        </p:cTn>
                                        <p:tgtEl>
                                          <p:spTgt spid="35"/>
                                        </p:tgtEl>
                                        <p:attrNameLst>
                                          <p:attrName>style.visibility</p:attrName>
                                        </p:attrNameLst>
                                      </p:cBhvr>
                                      <p:to>
                                        <p:strVal val="visible"/>
                                      </p:to>
                                    </p:set>
                                    <p:animEffect transition="in" filter="box(in)">
                                      <p:cBhvr>
                                        <p:cTn id="34" dur="10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0 0 L 0 -0.464938 " pathEditMode="relative" rAng="0" ptsTypes="">
                                      <p:cBhvr>
                                        <p:cTn id="38" dur="1000" fill="hold"/>
                                        <p:tgtEl>
                                          <p:spTgt spid="34"/>
                                        </p:tgtEl>
                                        <p:attrNameLst>
                                          <p:attrName>ppt_x</p:attrName>
                                          <p:attrName>ppt_y</p:attrName>
                                        </p:attrNameLst>
                                      </p:cBhvr>
                                      <p:rCtr x="0" y="-267"/>
                                    </p:animMotion>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circle(in)">
                                      <p:cBhvr>
                                        <p:cTn id="43" dur="2000"/>
                                        <p:tgtEl>
                                          <p:spTgt spid="36">
                                            <p:txEl>
                                              <p:pRg st="0" end="0"/>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36">
                                            <p:txEl>
                                              <p:pRg st="1" end="1"/>
                                            </p:txEl>
                                          </p:spTgt>
                                        </p:tgtEl>
                                        <p:attrNameLst>
                                          <p:attrName>style.visibility</p:attrName>
                                        </p:attrNameLst>
                                      </p:cBhvr>
                                      <p:to>
                                        <p:strVal val="visible"/>
                                      </p:to>
                                    </p:set>
                                    <p:animEffect transition="in" filter="circle(in)">
                                      <p:cBhvr>
                                        <p:cTn id="46" dur="2000"/>
                                        <p:tgtEl>
                                          <p:spTgt spid="36">
                                            <p:txEl>
                                              <p:pRg st="1" end="1"/>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36">
                                            <p:txEl>
                                              <p:pRg st="2" end="2"/>
                                            </p:txEl>
                                          </p:spTgt>
                                        </p:tgtEl>
                                        <p:attrNameLst>
                                          <p:attrName>style.visibility</p:attrName>
                                        </p:attrNameLst>
                                      </p:cBhvr>
                                      <p:to>
                                        <p:strVal val="visible"/>
                                      </p:to>
                                    </p:set>
                                    <p:animEffect transition="in" filter="circle(in)">
                                      <p:cBhvr>
                                        <p:cTn id="49" dur="2000"/>
                                        <p:tgtEl>
                                          <p:spTgt spid="36">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circle(in)">
                                      <p:cBhvr>
                                        <p:cTn id="5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0" grpId="1" build="p"/>
      <p:bldP spid="29" grpId="0"/>
      <p:bldP spid="29" grpId="1"/>
      <p:bldP spid="35" grpId="0"/>
      <p:bldP spid="35" grpId="1"/>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ight Arrow 9"/>
          <p:cNvSpPr/>
          <p:nvPr/>
        </p:nvSpPr>
        <p:spPr>
          <a:xfrm>
            <a:off x="0" y="988060"/>
            <a:ext cx="9434830" cy="575945"/>
          </a:xfrm>
          <a:prstGeom prst="rightArrow">
            <a:avLst/>
          </a:prstGeom>
          <a:gradFill>
            <a:gsLst>
              <a:gs pos="26000">
                <a:srgbClr val="FBFB11"/>
              </a:gs>
              <a:gs pos="69000">
                <a:srgbClr val="838309"/>
              </a:gs>
            </a:gsLst>
            <a:lin ang="5400000" scaled="0"/>
          </a:gra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2268005" y="411665"/>
            <a:ext cx="4982400" cy="841800"/>
          </a:xfrm>
        </p:spPr>
        <p:txBody>
          <a:bodyPr/>
          <a:lstStyle/>
          <a:p>
            <a:r>
              <a:rPr lang="en-US" b="1"/>
              <a:t>Mạng dạng Bus</a:t>
            </a:r>
          </a:p>
        </p:txBody>
      </p:sp>
      <p:sp>
        <p:nvSpPr>
          <p:cNvPr id="12" name="Subtitle 11"/>
          <p:cNvSpPr>
            <a:spLocks noGrp="1"/>
          </p:cNvSpPr>
          <p:nvPr>
            <p:ph type="subTitle" idx="1"/>
          </p:nvPr>
        </p:nvSpPr>
        <p:spPr>
          <a:xfrm>
            <a:off x="252095" y="1347470"/>
            <a:ext cx="4982210" cy="414655"/>
          </a:xfrm>
        </p:spPr>
        <p:txBody>
          <a:bodyPr/>
          <a:lstStyle/>
          <a:p>
            <a:r>
              <a:rPr lang="en-GB" sz="2800" b="1">
                <a:solidFill>
                  <a:srgbClr val="263248"/>
                </a:solidFill>
                <a:latin typeface="Fredoka One" panose="02000000000000000000" charset="0"/>
                <a:ea typeface="Roboto Condensed" panose="02000000000000000000"/>
                <a:cs typeface="Fredoka One" panose="02000000000000000000" charset="0"/>
                <a:sym typeface="Roboto Condensed" panose="02000000000000000000"/>
              </a:rPr>
              <a:t>🔨</a:t>
            </a:r>
            <a:r>
              <a:rPr lang="en-US" altLang="en-GB" sz="2800" b="1">
                <a:solidFill>
                  <a:srgbClr val="263248"/>
                </a:solidFill>
                <a:latin typeface="Fredoka One" panose="02000000000000000000" charset="0"/>
                <a:ea typeface="Roboto Condensed" panose="02000000000000000000"/>
                <a:cs typeface="Fredoka One" panose="02000000000000000000" charset="0"/>
                <a:sym typeface="Roboto Condensed" panose="02000000000000000000"/>
              </a:rPr>
              <a:t> Nguyên lý hoạt động</a:t>
            </a:r>
          </a:p>
        </p:txBody>
      </p:sp>
      <p:pic>
        <p:nvPicPr>
          <p:cNvPr id="7" name="Picture 6" descr="th__4_-removebg-preview"/>
          <p:cNvPicPr>
            <a:picLocks noChangeAspect="1"/>
          </p:cNvPicPr>
          <p:nvPr/>
        </p:nvPicPr>
        <p:blipFill>
          <a:blip r:embed="rId2"/>
          <a:stretch>
            <a:fillRect/>
          </a:stretch>
        </p:blipFill>
        <p:spPr>
          <a:xfrm>
            <a:off x="-108585" y="-92075"/>
            <a:ext cx="2464435" cy="1584960"/>
          </a:xfrm>
          <a:prstGeom prst="rect">
            <a:avLst/>
          </a:prstGeom>
        </p:spPr>
      </p:pic>
      <p:sp>
        <p:nvSpPr>
          <p:cNvPr id="13" name="Text Box 12"/>
          <p:cNvSpPr txBox="1"/>
          <p:nvPr/>
        </p:nvSpPr>
        <p:spPr>
          <a:xfrm>
            <a:off x="252095" y="1924050"/>
            <a:ext cx="8747760" cy="3138170"/>
          </a:xfrm>
          <a:prstGeom prst="rect">
            <a:avLst/>
          </a:prstGeom>
          <a:noFill/>
        </p:spPr>
        <p:txBody>
          <a:bodyPr wrap="square" rtlCol="0">
            <a:spAutoFit/>
          </a:bodyPr>
          <a:lstStyle/>
          <a:p>
            <a:pPr marL="285750" indent="-285750" algn="l">
              <a:buSzPct val="150000"/>
              <a:buFont typeface="Arial" panose="020B0604020202020204" pitchFamily="34" charset="0"/>
              <a:buChar char="☻"/>
            </a:pPr>
            <a:r>
              <a:rPr lang="en-US" sz="1800"/>
              <a:t>Trong mạng dạng bus, các trạm ( máy tính ) được nối vào cùng một đường truyền tuyết tính ( bus ).</a:t>
            </a:r>
          </a:p>
          <a:p>
            <a:pPr marL="285750" indent="-285750" algn="l">
              <a:buSzPct val="150000"/>
              <a:buFont typeface="Arial" panose="020B0604020202020204" pitchFamily="34" charset="0"/>
              <a:buChar char="☻"/>
            </a:pPr>
            <a:r>
              <a:rPr lang="en-US" sz="1800"/>
              <a:t>Đường truyền này được giới hạn ở hai đầu bởi một loại đầu nối đặc biệt gọi là terminator (dùng để nhận biết là đầu cuối để kết thúc đường truyền tại đây).</a:t>
            </a:r>
          </a:p>
          <a:p>
            <a:pPr marL="285750" indent="-285750" algn="l">
              <a:buSzPct val="150000"/>
              <a:buFont typeface="Arial" panose="020B0604020202020204" pitchFamily="34" charset="0"/>
              <a:buChar char="☻"/>
            </a:pPr>
            <a:r>
              <a:rPr lang="en-US" sz="1800"/>
              <a:t>Mỗi trạm được nối vào bus qua một đầu nối chữ T hoặc một bộ thu phát.</a:t>
            </a:r>
          </a:p>
          <a:p>
            <a:pPr marL="285750" indent="-285750" algn="l">
              <a:buSzPct val="150000"/>
              <a:buFont typeface="Arial" panose="020B0604020202020204" pitchFamily="34" charset="0"/>
              <a:buChar char="☻"/>
            </a:pPr>
            <a:r>
              <a:rPr lang="en-US" sz="1800"/>
              <a:t>Phương thức kết nối: điểm – nhiều điểm ( point – to multipoint ) hay quảng bá ( boardcast ).</a:t>
            </a:r>
          </a:p>
          <a:p>
            <a:pPr marL="285750" indent="-285750" algn="l">
              <a:buSzPct val="150000"/>
              <a:buFont typeface="Arial" panose="020B0604020202020204" pitchFamily="34" charset="0"/>
              <a:buChar char="☻"/>
            </a:pPr>
            <a:r>
              <a:rPr lang="en-US" sz="1800"/>
              <a:t>Khi một trạm truyền dữ liệu trên bus thì tín hiệu được quảng bá đến tất cả các trạm trong hệ thống mạng theo từng gói một, mỗi gói đều có địa chỉ đích ,sau đó các trạm sẽ kiểm tra xem địa chỉ đích đó có đúng với mình không , nếu không phải thì bỏ qua còn nếu đúng thì nhận để xử lý.</a:t>
            </a:r>
          </a:p>
        </p:txBody>
      </p:sp>
      <p:cxnSp>
        <p:nvCxnSpPr>
          <p:cNvPr id="19" name="Straight Connector 18"/>
          <p:cNvCxnSpPr/>
          <p:nvPr/>
        </p:nvCxnSpPr>
        <p:spPr>
          <a:xfrm flipH="1" flipV="1">
            <a:off x="2743200" y="5524500"/>
            <a:ext cx="19685" cy="2160270"/>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1115695" y="5380355"/>
            <a:ext cx="903605" cy="306705"/>
          </a:xfrm>
          <a:prstGeom prst="rect">
            <a:avLst/>
          </a:prstGeom>
          <a:noFill/>
        </p:spPr>
        <p:txBody>
          <a:bodyPr wrap="none" rtlCol="0">
            <a:spAutoFit/>
          </a:bodyPr>
          <a:lstStyle/>
          <a:p>
            <a:r>
              <a:rPr lang="en-US" b="1"/>
              <a:t>Ưu điểm</a:t>
            </a:r>
          </a:p>
        </p:txBody>
      </p:sp>
      <p:sp>
        <p:nvSpPr>
          <p:cNvPr id="21" name="Text Box 20"/>
          <p:cNvSpPr txBox="1"/>
          <p:nvPr/>
        </p:nvSpPr>
        <p:spPr>
          <a:xfrm>
            <a:off x="3467100" y="5380355"/>
            <a:ext cx="1169670" cy="306705"/>
          </a:xfrm>
          <a:prstGeom prst="rect">
            <a:avLst/>
          </a:prstGeom>
          <a:noFill/>
        </p:spPr>
        <p:txBody>
          <a:bodyPr wrap="none" rtlCol="0">
            <a:spAutoFit/>
          </a:bodyPr>
          <a:lstStyle/>
          <a:p>
            <a:r>
              <a:rPr lang="en-US" b="1"/>
              <a:t>Nhược </a:t>
            </a:r>
            <a:r>
              <a:rPr lang="en-US"/>
              <a:t>điểm</a:t>
            </a:r>
          </a:p>
        </p:txBody>
      </p:sp>
      <p:sp>
        <p:nvSpPr>
          <p:cNvPr id="22" name="Text Box 21"/>
          <p:cNvSpPr txBox="1"/>
          <p:nvPr/>
        </p:nvSpPr>
        <p:spPr>
          <a:xfrm>
            <a:off x="-107950" y="5812155"/>
            <a:ext cx="2740660" cy="645160"/>
          </a:xfrm>
          <a:prstGeom prst="rect">
            <a:avLst/>
          </a:prstGeom>
          <a:noFill/>
        </p:spPr>
        <p:txBody>
          <a:bodyPr wrap="none" rtlCol="0">
            <a:spAutoFit/>
          </a:bodyPr>
          <a:lstStyle/>
          <a:p>
            <a:pPr marL="285750" indent="-285750" algn="l">
              <a:buSzPct val="150000"/>
              <a:buFont typeface="Arial" panose="020B0604020202020204" pitchFamily="34" charset="0"/>
              <a:buChar char="☻"/>
            </a:pPr>
            <a:r>
              <a:rPr lang="en-US" sz="1800"/>
              <a:t>Tiết kiệm dây cáp.</a:t>
            </a:r>
          </a:p>
          <a:p>
            <a:pPr marL="285750" indent="-285750" algn="l">
              <a:buSzPct val="150000"/>
              <a:buFont typeface="Arial" panose="020B0604020202020204" pitchFamily="34" charset="0"/>
              <a:buChar char="☻"/>
            </a:pPr>
            <a:r>
              <a:rPr lang="en-US" sz="1800"/>
              <a:t>Dễ thiết kế, lắp đặt.</a:t>
            </a:r>
          </a:p>
        </p:txBody>
      </p:sp>
      <p:sp>
        <p:nvSpPr>
          <p:cNvPr id="23" name="Text Box 22"/>
          <p:cNvSpPr txBox="1"/>
          <p:nvPr/>
        </p:nvSpPr>
        <p:spPr>
          <a:xfrm>
            <a:off x="2853690" y="5740400"/>
            <a:ext cx="3623310" cy="1783715"/>
          </a:xfrm>
          <a:prstGeom prst="rect">
            <a:avLst/>
          </a:prstGeom>
          <a:noFill/>
        </p:spPr>
        <p:txBody>
          <a:bodyPr wrap="square" rtlCol="0">
            <a:spAutoFit/>
          </a:bodyPr>
          <a:lstStyle/>
          <a:p>
            <a:pPr algn="l"/>
            <a:r>
              <a:rPr lang="en-GB" sz="2000">
                <a:solidFill>
                  <a:schemeClr val="bg2"/>
                </a:solidFill>
                <a:latin typeface="Roboto Condensed" panose="02000000000000000000"/>
                <a:ea typeface="Roboto Condensed" panose="02000000000000000000"/>
                <a:cs typeface="Roboto Condensed" panose="02000000000000000000"/>
                <a:sym typeface="Roboto Condensed" panose="02000000000000000000"/>
              </a:rPr>
              <a:t>😭</a:t>
            </a:r>
            <a:r>
              <a:rPr lang="en-US" altLang="en-GB" sz="2000">
                <a:solidFill>
                  <a:srgbClr val="263248"/>
                </a:solidFill>
                <a:latin typeface="Roboto Condensed" panose="02000000000000000000"/>
                <a:ea typeface="Roboto Condensed" panose="02000000000000000000"/>
                <a:cs typeface="Roboto Condensed" panose="02000000000000000000"/>
                <a:sym typeface="Roboto Condensed" panose="02000000000000000000"/>
              </a:rPr>
              <a:t> </a:t>
            </a:r>
            <a:r>
              <a:rPr lang="en-US" alt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    </a:t>
            </a:r>
            <a:r>
              <a:rPr lang="en-US"/>
              <a:t>Nếu lưu lượng truyền tăng cao thì dễ gây nghẽn mạng, tốc độ truyền dữ liệu thấp.</a:t>
            </a:r>
          </a:p>
          <a:p>
            <a:pPr algn="l"/>
            <a:r>
              <a:rPr lang="en-GB" sz="2000">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ltLang="en-GB" sz="2000">
                <a:solidFill>
                  <a:srgbClr val="263248"/>
                </a:solidFill>
                <a:latin typeface="Roboto Condensed" panose="02000000000000000000"/>
                <a:ea typeface="Roboto Condensed" panose="02000000000000000000"/>
                <a:cs typeface="Roboto Condensed" panose="02000000000000000000"/>
                <a:sym typeface="Roboto Condensed" panose="02000000000000000000"/>
              </a:rPr>
              <a:t> </a:t>
            </a:r>
            <a:r>
              <a:rPr lang="en-US" alt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    </a:t>
            </a:r>
            <a:r>
              <a:rPr lang="en-US"/>
              <a:t>Khi có sự cố xảy ra ở một đoạn cáp nào đó, user sẽ rất khó phát hiện. Vì vậy cần phải tạm dừng hoạt động trên đường dây bus và toàn bộ hệ thống để bảo hành.</a:t>
            </a:r>
          </a:p>
        </p:txBody>
      </p:sp>
      <p:pic>
        <p:nvPicPr>
          <p:cNvPr id="24" name="Picture 23" descr="200w (1)"/>
          <p:cNvPicPr>
            <a:picLocks noChangeAspect="1"/>
          </p:cNvPicPr>
          <p:nvPr/>
        </p:nvPicPr>
        <p:blipFill>
          <a:blip r:embed="rId3"/>
          <a:stretch>
            <a:fillRect/>
          </a:stretch>
        </p:blipFill>
        <p:spPr>
          <a:xfrm>
            <a:off x="7837805" y="0"/>
            <a:ext cx="1299210" cy="1125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xit" presetSubtype="12" fill="hold" grpId="2" nodeType="clickEffect">
                                  <p:stCondLst>
                                    <p:cond delay="0"/>
                                  </p:stCondLst>
                                  <p:childTnLst>
                                    <p:animEffect transition="out" filter="strips(downLeft)">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8" presetClass="exit" presetSubtype="12" fill="hold" grpId="2" nodeType="withEffect">
                                  <p:stCondLst>
                                    <p:cond delay="0"/>
                                  </p:stCondLst>
                                  <p:childTnLst>
                                    <p:animEffect transition="out" filter="strips(downLeft)">
                                      <p:cBhvr>
                                        <p:cTn id="21" dur="500"/>
                                        <p:tgtEl>
                                          <p:spTgt spid="12">
                                            <p:txEl>
                                              <p:pRg st="0" end="0"/>
                                            </p:txEl>
                                          </p:spTgt>
                                        </p:tgtEl>
                                      </p:cBhvr>
                                    </p:animEffect>
                                    <p:set>
                                      <p:cBhvr>
                                        <p:cTn id="22" dur="1" fill="hold">
                                          <p:stCondLst>
                                            <p:cond delay="499"/>
                                          </p:stCondLst>
                                        </p:cTn>
                                        <p:tgtEl>
                                          <p:spTgt spid="12">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00208333 -0.645802 " pathEditMode="relative" rAng="0" ptsTypes="">
                                      <p:cBhvr>
                                        <p:cTn id="26" dur="500" fill="hold"/>
                                        <p:tgtEl>
                                          <p:spTgt spid="20"/>
                                        </p:tgtEl>
                                        <p:attrNameLst>
                                          <p:attrName>ppt_x</p:attrName>
                                          <p:attrName>ppt_y</p:attrName>
                                        </p:attrNameLst>
                                      </p:cBhvr>
                                      <p:rCtr x="0" y="0"/>
                                    </p:animMotion>
                                  </p:childTnLst>
                                </p:cTn>
                              </p:par>
                              <p:par>
                                <p:cTn id="27" presetID="64" presetClass="path" presetSubtype="0" accel="50000" decel="50000" fill="hold" grpId="0" nodeType="withEffect">
                                  <p:stCondLst>
                                    <p:cond delay="0"/>
                                  </p:stCondLst>
                                  <p:childTnLst>
                                    <p:animMotion origin="layout" path="M 0.00388889 -0.00395062 L -0.00222222 -0.649753 " pathEditMode="relative" rAng="0" ptsTypes="">
                                      <p:cBhvr>
                                        <p:cTn id="28" dur="500" fill="hold"/>
                                        <p:tgtEl>
                                          <p:spTgt spid="21"/>
                                        </p:tgtEl>
                                        <p:attrNameLst>
                                          <p:attrName>ppt_x</p:attrName>
                                          <p:attrName>ppt_y</p:attrName>
                                        </p:attrNameLst>
                                      </p:cBhvr>
                                      <p:rCtr x="-3" y="-322"/>
                                    </p:animMotion>
                                  </p:childTnLst>
                                </p:cTn>
                              </p:par>
                              <p:par>
                                <p:cTn id="29" presetID="64" presetClass="path" presetSubtype="0" accel="50000" decel="50000" fill="hold" nodeType="withEffect">
                                  <p:stCondLst>
                                    <p:cond delay="0"/>
                                  </p:stCondLst>
                                  <p:childTnLst>
                                    <p:animMotion origin="layout" path="M 0 0 L 0.00319444 -0.627531 " pathEditMode="relative" rAng="0" ptsTypes="">
                                      <p:cBhvr>
                                        <p:cTn id="30" dur="3000" fill="hold"/>
                                        <p:tgtEl>
                                          <p:spTgt spid="19"/>
                                        </p:tgtEl>
                                        <p:attrNameLst>
                                          <p:attrName>ppt_x</p:attrName>
                                          <p:attrName>ppt_y</p:attrName>
                                        </p:attrNameLst>
                                      </p:cBhvr>
                                      <p:rCtr x="2" y="-334"/>
                                    </p:animMotion>
                                  </p:childTnLst>
                                </p:cTn>
                              </p:par>
                              <p:par>
                                <p:cTn id="31" presetID="64" presetClass="path" presetSubtype="0" accel="50000" decel="50000" fill="hold" grpId="0" nodeType="withEffect">
                                  <p:stCondLst>
                                    <p:cond delay="0"/>
                                  </p:stCondLst>
                                  <p:childTnLst>
                                    <p:animMotion origin="layout" path="M 0 0 L 0.00763889 -0.664691 " pathEditMode="relative" rAng="0" ptsTypes="">
                                      <p:cBhvr>
                                        <p:cTn id="32" dur="5000" fill="hold"/>
                                        <p:tgtEl>
                                          <p:spTgt spid="22"/>
                                        </p:tgtEl>
                                        <p:attrNameLst>
                                          <p:attrName>ppt_x</p:attrName>
                                          <p:attrName>ppt_y</p:attrName>
                                        </p:attrNameLst>
                                      </p:cBhvr>
                                      <p:rCtr x="4" y="-346"/>
                                    </p:animMotion>
                                  </p:childTnLst>
                                </p:cTn>
                              </p:par>
                              <p:par>
                                <p:cTn id="33" presetID="64" presetClass="path" presetSubtype="0" accel="50000" decel="50000" fill="hold" grpId="0" nodeType="withEffect">
                                  <p:stCondLst>
                                    <p:cond delay="0"/>
                                  </p:stCondLst>
                                  <p:childTnLst>
                                    <p:animMotion origin="layout" path="M 0 0 L -0.00229167 -0.663333 " pathEditMode="relative" rAng="0" ptsTypes="">
                                      <p:cBhvr>
                                        <p:cTn id="34" dur="5000" fill="hold"/>
                                        <p:tgtEl>
                                          <p:spTgt spid="23"/>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2" grpId="1" build="p"/>
      <p:bldP spid="12" grpId="2" build="p"/>
      <p:bldP spid="13" grpId="0"/>
      <p:bldP spid="13" grpId="1"/>
      <p:bldP spid="13" grpId="2"/>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7092315" y="1275715"/>
            <a:ext cx="2413000" cy="2399665"/>
          </a:xfrm>
          <a:prstGeom prst="rect">
            <a:avLst/>
          </a:prstGeom>
          <a:noFill/>
        </p:spPr>
        <p:txBody>
          <a:bodyPr wrap="square" rtlCol="0">
            <a:spAutoFit/>
          </a:bodyPr>
          <a:lstStyle/>
          <a:p>
            <a:r>
              <a:rPr lang="en-US" sz="5000" b="1">
                <a:solidFill>
                  <a:schemeClr val="accent3"/>
                </a:solidFill>
                <a:latin typeface="Fredoka One" panose="02000000000000000000" charset="0"/>
                <a:cs typeface="Fredoka One" panose="02000000000000000000" charset="0"/>
              </a:rPr>
              <a:t>Mạng dạng vòng</a:t>
            </a:r>
          </a:p>
        </p:txBody>
      </p:sp>
      <p:grpSp>
        <p:nvGrpSpPr>
          <p:cNvPr id="1334" name="Google Shape;1334;p55"/>
          <p:cNvGrpSpPr/>
          <p:nvPr/>
        </p:nvGrpSpPr>
        <p:grpSpPr>
          <a:xfrm>
            <a:off x="5212080" y="1353185"/>
            <a:ext cx="1806575" cy="2232660"/>
            <a:chOff x="524689" y="763903"/>
            <a:chExt cx="3737731" cy="3615697"/>
          </a:xfrm>
        </p:grpSpPr>
        <p:grpSp>
          <p:nvGrpSpPr>
            <p:cNvPr id="1335" name="Google Shape;1335;p55"/>
            <p:cNvGrpSpPr/>
            <p:nvPr/>
          </p:nvGrpSpPr>
          <p:grpSpPr>
            <a:xfrm>
              <a:off x="3312267" y="2949449"/>
              <a:ext cx="928765" cy="1369555"/>
              <a:chOff x="3312267" y="2949449"/>
              <a:chExt cx="928765" cy="1369555"/>
            </a:xfrm>
          </p:grpSpPr>
          <p:sp>
            <p:nvSpPr>
              <p:cNvPr id="1336" name="Google Shape;1336;p55"/>
              <p:cNvSpPr/>
              <p:nvPr/>
            </p:nvSpPr>
            <p:spPr>
              <a:xfrm>
                <a:off x="3312267" y="2949449"/>
                <a:ext cx="928765" cy="1369555"/>
              </a:xfrm>
              <a:custGeom>
                <a:avLst/>
                <a:gdLst/>
                <a:ahLst/>
                <a:cxnLst/>
                <a:rect l="l" t="t" r="r" b="b"/>
                <a:pathLst>
                  <a:path w="46334" h="68324" extrusionOk="0">
                    <a:moveTo>
                      <a:pt x="28037" y="1"/>
                    </a:moveTo>
                    <a:cubicBezTo>
                      <a:pt x="27074" y="1"/>
                      <a:pt x="26101" y="230"/>
                      <a:pt x="25251" y="675"/>
                    </a:cubicBezTo>
                    <a:cubicBezTo>
                      <a:pt x="23117" y="1842"/>
                      <a:pt x="21749" y="4110"/>
                      <a:pt x="21082" y="6479"/>
                    </a:cubicBezTo>
                    <a:cubicBezTo>
                      <a:pt x="20448" y="8880"/>
                      <a:pt x="20415" y="11382"/>
                      <a:pt x="20348" y="13851"/>
                    </a:cubicBezTo>
                    <a:cubicBezTo>
                      <a:pt x="20248" y="16319"/>
                      <a:pt x="20114" y="18821"/>
                      <a:pt x="19247" y="21123"/>
                    </a:cubicBezTo>
                    <a:cubicBezTo>
                      <a:pt x="19014" y="21790"/>
                      <a:pt x="18580" y="22524"/>
                      <a:pt x="17880" y="22624"/>
                    </a:cubicBezTo>
                    <a:cubicBezTo>
                      <a:pt x="17825" y="22631"/>
                      <a:pt x="17771" y="22635"/>
                      <a:pt x="17718" y="22635"/>
                    </a:cubicBezTo>
                    <a:cubicBezTo>
                      <a:pt x="17082" y="22635"/>
                      <a:pt x="16519" y="22107"/>
                      <a:pt x="16212" y="21523"/>
                    </a:cubicBezTo>
                    <a:cubicBezTo>
                      <a:pt x="15878" y="20922"/>
                      <a:pt x="15678" y="20222"/>
                      <a:pt x="15278" y="19622"/>
                    </a:cubicBezTo>
                    <a:cubicBezTo>
                      <a:pt x="14749" y="18917"/>
                      <a:pt x="13877" y="18585"/>
                      <a:pt x="12985" y="18585"/>
                    </a:cubicBezTo>
                    <a:cubicBezTo>
                      <a:pt x="12187" y="18585"/>
                      <a:pt x="11373" y="18851"/>
                      <a:pt x="10774" y="19355"/>
                    </a:cubicBezTo>
                    <a:cubicBezTo>
                      <a:pt x="9507" y="20455"/>
                      <a:pt x="9073" y="22323"/>
                      <a:pt x="9273" y="24025"/>
                    </a:cubicBezTo>
                    <a:cubicBezTo>
                      <a:pt x="9474" y="25693"/>
                      <a:pt x="10207" y="27260"/>
                      <a:pt x="10941" y="28828"/>
                    </a:cubicBezTo>
                    <a:lnTo>
                      <a:pt x="15044" y="37434"/>
                    </a:lnTo>
                    <a:cubicBezTo>
                      <a:pt x="15778" y="38969"/>
                      <a:pt x="16479" y="40870"/>
                      <a:pt x="15478" y="42238"/>
                    </a:cubicBezTo>
                    <a:cubicBezTo>
                      <a:pt x="14813" y="43144"/>
                      <a:pt x="13630" y="43448"/>
                      <a:pt x="12495" y="43448"/>
                    </a:cubicBezTo>
                    <a:cubicBezTo>
                      <a:pt x="12377" y="43448"/>
                      <a:pt x="12259" y="43445"/>
                      <a:pt x="12142" y="43439"/>
                    </a:cubicBezTo>
                    <a:cubicBezTo>
                      <a:pt x="10241" y="43372"/>
                      <a:pt x="8439" y="42738"/>
                      <a:pt x="6872" y="41671"/>
                    </a:cubicBezTo>
                    <a:cubicBezTo>
                      <a:pt x="5704" y="40870"/>
                      <a:pt x="4570" y="39736"/>
                      <a:pt x="3169" y="39736"/>
                    </a:cubicBezTo>
                    <a:cubicBezTo>
                      <a:pt x="1468" y="39736"/>
                      <a:pt x="200" y="41470"/>
                      <a:pt x="100" y="43205"/>
                    </a:cubicBezTo>
                    <a:cubicBezTo>
                      <a:pt x="0" y="44906"/>
                      <a:pt x="934" y="46441"/>
                      <a:pt x="1601" y="48042"/>
                    </a:cubicBezTo>
                    <a:cubicBezTo>
                      <a:pt x="5637" y="57482"/>
                      <a:pt x="12276" y="66488"/>
                      <a:pt x="22850" y="68323"/>
                    </a:cubicBezTo>
                    <a:lnTo>
                      <a:pt x="22983" y="68323"/>
                    </a:lnTo>
                    <a:cubicBezTo>
                      <a:pt x="28721" y="67823"/>
                      <a:pt x="32924" y="65721"/>
                      <a:pt x="37060" y="61718"/>
                    </a:cubicBezTo>
                    <a:cubicBezTo>
                      <a:pt x="41163" y="57715"/>
                      <a:pt x="44032" y="52478"/>
                      <a:pt x="45566" y="46908"/>
                    </a:cubicBezTo>
                    <a:cubicBezTo>
                      <a:pt x="46000" y="45307"/>
                      <a:pt x="46333" y="43639"/>
                      <a:pt x="46133" y="41971"/>
                    </a:cubicBezTo>
                    <a:cubicBezTo>
                      <a:pt x="45900" y="40336"/>
                      <a:pt x="45032" y="38702"/>
                      <a:pt x="43565" y="37901"/>
                    </a:cubicBezTo>
                    <a:cubicBezTo>
                      <a:pt x="42934" y="37557"/>
                      <a:pt x="42254" y="37405"/>
                      <a:pt x="41563" y="37405"/>
                    </a:cubicBezTo>
                    <a:cubicBezTo>
                      <a:pt x="39843" y="37405"/>
                      <a:pt x="38055" y="38351"/>
                      <a:pt x="36793" y="39636"/>
                    </a:cubicBezTo>
                    <a:cubicBezTo>
                      <a:pt x="35859" y="40603"/>
                      <a:pt x="35125" y="41737"/>
                      <a:pt x="34024" y="42505"/>
                    </a:cubicBezTo>
                    <a:cubicBezTo>
                      <a:pt x="33375" y="42957"/>
                      <a:pt x="32563" y="43259"/>
                      <a:pt x="31787" y="43259"/>
                    </a:cubicBezTo>
                    <a:cubicBezTo>
                      <a:pt x="31248" y="43259"/>
                      <a:pt x="30726" y="43113"/>
                      <a:pt x="30288" y="42771"/>
                    </a:cubicBezTo>
                    <a:cubicBezTo>
                      <a:pt x="29221" y="41937"/>
                      <a:pt x="29154" y="40303"/>
                      <a:pt x="29688" y="39069"/>
                    </a:cubicBezTo>
                    <a:cubicBezTo>
                      <a:pt x="30222" y="37835"/>
                      <a:pt x="31256" y="36934"/>
                      <a:pt x="32190" y="35967"/>
                    </a:cubicBezTo>
                    <a:cubicBezTo>
                      <a:pt x="34825" y="33331"/>
                      <a:pt x="36960" y="30229"/>
                      <a:pt x="38561" y="26860"/>
                    </a:cubicBezTo>
                    <a:cubicBezTo>
                      <a:pt x="39362" y="25159"/>
                      <a:pt x="39895" y="22891"/>
                      <a:pt x="38528" y="21623"/>
                    </a:cubicBezTo>
                    <a:cubicBezTo>
                      <a:pt x="37981" y="21095"/>
                      <a:pt x="37254" y="20898"/>
                      <a:pt x="36490" y="20898"/>
                    </a:cubicBezTo>
                    <a:cubicBezTo>
                      <a:pt x="35901" y="20898"/>
                      <a:pt x="35291" y="21015"/>
                      <a:pt x="34725" y="21189"/>
                    </a:cubicBezTo>
                    <a:cubicBezTo>
                      <a:pt x="33424" y="21623"/>
                      <a:pt x="32256" y="22323"/>
                      <a:pt x="30922" y="22457"/>
                    </a:cubicBezTo>
                    <a:cubicBezTo>
                      <a:pt x="30793" y="22475"/>
                      <a:pt x="30661" y="22484"/>
                      <a:pt x="30528" y="22484"/>
                    </a:cubicBezTo>
                    <a:cubicBezTo>
                      <a:pt x="29454" y="22484"/>
                      <a:pt x="28302" y="21894"/>
                      <a:pt x="28154" y="20856"/>
                    </a:cubicBezTo>
                    <a:cubicBezTo>
                      <a:pt x="28087" y="20189"/>
                      <a:pt x="28420" y="19588"/>
                      <a:pt x="28754" y="19021"/>
                    </a:cubicBezTo>
                    <a:cubicBezTo>
                      <a:pt x="30555" y="15819"/>
                      <a:pt x="31923" y="12383"/>
                      <a:pt x="32723" y="8814"/>
                    </a:cubicBezTo>
                    <a:cubicBezTo>
                      <a:pt x="33291" y="6412"/>
                      <a:pt x="33524" y="3610"/>
                      <a:pt x="31956" y="1709"/>
                    </a:cubicBezTo>
                    <a:cubicBezTo>
                      <a:pt x="31003" y="553"/>
                      <a:pt x="29532" y="1"/>
                      <a:pt x="280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3729484" y="2962298"/>
                <a:ext cx="159157" cy="1354681"/>
              </a:xfrm>
              <a:custGeom>
                <a:avLst/>
                <a:gdLst/>
                <a:ahLst/>
                <a:cxnLst/>
                <a:rect l="l" t="t" r="r" b="b"/>
                <a:pathLst>
                  <a:path w="7940" h="67582" extrusionOk="0">
                    <a:moveTo>
                      <a:pt x="7940" y="0"/>
                    </a:moveTo>
                    <a:lnTo>
                      <a:pt x="7940" y="0"/>
                    </a:lnTo>
                    <a:cubicBezTo>
                      <a:pt x="7873" y="67"/>
                      <a:pt x="7840" y="134"/>
                      <a:pt x="7807" y="200"/>
                    </a:cubicBezTo>
                    <a:cubicBezTo>
                      <a:pt x="7740" y="334"/>
                      <a:pt x="7640" y="567"/>
                      <a:pt x="7540" y="801"/>
                    </a:cubicBezTo>
                    <a:cubicBezTo>
                      <a:pt x="7273" y="1335"/>
                      <a:pt x="6906" y="2135"/>
                      <a:pt x="6472" y="3203"/>
                    </a:cubicBezTo>
                    <a:cubicBezTo>
                      <a:pt x="5205" y="6138"/>
                      <a:pt x="4204" y="9173"/>
                      <a:pt x="3437" y="12309"/>
                    </a:cubicBezTo>
                    <a:cubicBezTo>
                      <a:pt x="2936" y="14277"/>
                      <a:pt x="2503" y="16479"/>
                      <a:pt x="2036" y="18780"/>
                    </a:cubicBezTo>
                    <a:cubicBezTo>
                      <a:pt x="1602" y="21115"/>
                      <a:pt x="1168" y="23651"/>
                      <a:pt x="802" y="26286"/>
                    </a:cubicBezTo>
                    <a:cubicBezTo>
                      <a:pt x="401" y="29088"/>
                      <a:pt x="134" y="31890"/>
                      <a:pt x="34" y="34725"/>
                    </a:cubicBezTo>
                    <a:cubicBezTo>
                      <a:pt x="1" y="36193"/>
                      <a:pt x="34" y="37661"/>
                      <a:pt x="101" y="39195"/>
                    </a:cubicBezTo>
                    <a:cubicBezTo>
                      <a:pt x="134" y="40696"/>
                      <a:pt x="201" y="42230"/>
                      <a:pt x="234" y="43765"/>
                    </a:cubicBezTo>
                    <a:cubicBezTo>
                      <a:pt x="401" y="49602"/>
                      <a:pt x="868" y="55440"/>
                      <a:pt x="1702" y="61244"/>
                    </a:cubicBezTo>
                    <a:cubicBezTo>
                      <a:pt x="2503" y="66548"/>
                      <a:pt x="1769" y="63746"/>
                      <a:pt x="3170" y="67582"/>
                    </a:cubicBezTo>
                    <a:lnTo>
                      <a:pt x="3370" y="67515"/>
                    </a:lnTo>
                    <a:cubicBezTo>
                      <a:pt x="2036" y="63679"/>
                      <a:pt x="2803" y="66515"/>
                      <a:pt x="2002" y="61177"/>
                    </a:cubicBezTo>
                    <a:cubicBezTo>
                      <a:pt x="1202" y="55407"/>
                      <a:pt x="735" y="49602"/>
                      <a:pt x="568" y="43765"/>
                    </a:cubicBezTo>
                    <a:cubicBezTo>
                      <a:pt x="501" y="42230"/>
                      <a:pt x="468" y="40696"/>
                      <a:pt x="401" y="39195"/>
                    </a:cubicBezTo>
                    <a:cubicBezTo>
                      <a:pt x="368" y="37661"/>
                      <a:pt x="335" y="36193"/>
                      <a:pt x="368" y="34725"/>
                    </a:cubicBezTo>
                    <a:cubicBezTo>
                      <a:pt x="468" y="31923"/>
                      <a:pt x="701" y="29121"/>
                      <a:pt x="1102" y="26352"/>
                    </a:cubicBezTo>
                    <a:cubicBezTo>
                      <a:pt x="1435" y="23717"/>
                      <a:pt x="1869" y="21182"/>
                      <a:pt x="2303" y="18847"/>
                    </a:cubicBezTo>
                    <a:cubicBezTo>
                      <a:pt x="2736" y="16512"/>
                      <a:pt x="3170" y="14311"/>
                      <a:pt x="3670" y="12342"/>
                    </a:cubicBezTo>
                    <a:cubicBezTo>
                      <a:pt x="4404" y="9240"/>
                      <a:pt x="5371" y="6205"/>
                      <a:pt x="6572" y="3236"/>
                    </a:cubicBezTo>
                    <a:cubicBezTo>
                      <a:pt x="7006" y="2202"/>
                      <a:pt x="7340" y="1368"/>
                      <a:pt x="7573" y="834"/>
                    </a:cubicBezTo>
                    <a:lnTo>
                      <a:pt x="7840" y="200"/>
                    </a:lnTo>
                    <a:cubicBezTo>
                      <a:pt x="7873" y="134"/>
                      <a:pt x="7907" y="67"/>
                      <a:pt x="79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3527571" y="3338082"/>
                <a:ext cx="204619" cy="318956"/>
              </a:xfrm>
              <a:custGeom>
                <a:avLst/>
                <a:gdLst/>
                <a:ahLst/>
                <a:cxnLst/>
                <a:rect l="l" t="t" r="r" b="b"/>
                <a:pathLst>
                  <a:path w="10208" h="15912" extrusionOk="0">
                    <a:moveTo>
                      <a:pt x="0" y="0"/>
                    </a:moveTo>
                    <a:lnTo>
                      <a:pt x="0" y="0"/>
                    </a:lnTo>
                    <a:cubicBezTo>
                      <a:pt x="100" y="234"/>
                      <a:pt x="234" y="434"/>
                      <a:pt x="400" y="634"/>
                    </a:cubicBezTo>
                    <a:cubicBezTo>
                      <a:pt x="701" y="1034"/>
                      <a:pt x="1068" y="1601"/>
                      <a:pt x="1568" y="2302"/>
                    </a:cubicBezTo>
                    <a:cubicBezTo>
                      <a:pt x="2502" y="3703"/>
                      <a:pt x="3769" y="5704"/>
                      <a:pt x="5104" y="7972"/>
                    </a:cubicBezTo>
                    <a:cubicBezTo>
                      <a:pt x="6438" y="10207"/>
                      <a:pt x="7672" y="12209"/>
                      <a:pt x="8606" y="13643"/>
                    </a:cubicBezTo>
                    <a:cubicBezTo>
                      <a:pt x="9073" y="14344"/>
                      <a:pt x="9440" y="14944"/>
                      <a:pt x="9740" y="15311"/>
                    </a:cubicBezTo>
                    <a:cubicBezTo>
                      <a:pt x="9874" y="15544"/>
                      <a:pt x="10007" y="15745"/>
                      <a:pt x="10207" y="15911"/>
                    </a:cubicBezTo>
                    <a:cubicBezTo>
                      <a:pt x="10107" y="15678"/>
                      <a:pt x="9974" y="15478"/>
                      <a:pt x="9807" y="15278"/>
                    </a:cubicBezTo>
                    <a:lnTo>
                      <a:pt x="8773" y="13543"/>
                    </a:lnTo>
                    <a:cubicBezTo>
                      <a:pt x="7839" y="12009"/>
                      <a:pt x="6705" y="10041"/>
                      <a:pt x="5337" y="7806"/>
                    </a:cubicBezTo>
                    <a:cubicBezTo>
                      <a:pt x="4003" y="5571"/>
                      <a:pt x="2735" y="3569"/>
                      <a:pt x="1701" y="2168"/>
                    </a:cubicBezTo>
                    <a:cubicBezTo>
                      <a:pt x="1201" y="1468"/>
                      <a:pt x="801" y="934"/>
                      <a:pt x="500" y="567"/>
                    </a:cubicBezTo>
                    <a:cubicBezTo>
                      <a:pt x="334" y="367"/>
                      <a:pt x="167" y="167"/>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731508" y="3396914"/>
                <a:ext cx="363757" cy="260124"/>
              </a:xfrm>
              <a:custGeom>
                <a:avLst/>
                <a:gdLst/>
                <a:ahLst/>
                <a:cxnLst/>
                <a:rect l="l" t="t" r="r" b="b"/>
                <a:pathLst>
                  <a:path w="18147" h="12977" extrusionOk="0">
                    <a:moveTo>
                      <a:pt x="18146" y="0"/>
                    </a:moveTo>
                    <a:lnTo>
                      <a:pt x="18146" y="0"/>
                    </a:lnTo>
                    <a:cubicBezTo>
                      <a:pt x="17846" y="67"/>
                      <a:pt x="17579" y="201"/>
                      <a:pt x="17312" y="367"/>
                    </a:cubicBezTo>
                    <a:cubicBezTo>
                      <a:pt x="16812" y="601"/>
                      <a:pt x="16078" y="968"/>
                      <a:pt x="15211" y="1502"/>
                    </a:cubicBezTo>
                    <a:cubicBezTo>
                      <a:pt x="12943" y="2802"/>
                      <a:pt x="10708" y="4237"/>
                      <a:pt x="8573" y="5771"/>
                    </a:cubicBezTo>
                    <a:cubicBezTo>
                      <a:pt x="6071" y="7573"/>
                      <a:pt x="3903" y="9340"/>
                      <a:pt x="2368" y="10708"/>
                    </a:cubicBezTo>
                    <a:cubicBezTo>
                      <a:pt x="1601" y="11375"/>
                      <a:pt x="1034" y="11909"/>
                      <a:pt x="600" y="12309"/>
                    </a:cubicBezTo>
                    <a:cubicBezTo>
                      <a:pt x="400" y="12509"/>
                      <a:pt x="200" y="12743"/>
                      <a:pt x="0" y="12976"/>
                    </a:cubicBezTo>
                    <a:cubicBezTo>
                      <a:pt x="234" y="12810"/>
                      <a:pt x="467" y="12609"/>
                      <a:pt x="701" y="12409"/>
                    </a:cubicBezTo>
                    <a:cubicBezTo>
                      <a:pt x="1101" y="12042"/>
                      <a:pt x="1735" y="11509"/>
                      <a:pt x="2502" y="10875"/>
                    </a:cubicBezTo>
                    <a:cubicBezTo>
                      <a:pt x="4070" y="9574"/>
                      <a:pt x="6271" y="7839"/>
                      <a:pt x="8773" y="6038"/>
                    </a:cubicBezTo>
                    <a:cubicBezTo>
                      <a:pt x="11275" y="4237"/>
                      <a:pt x="13610" y="2702"/>
                      <a:pt x="15344" y="1668"/>
                    </a:cubicBezTo>
                    <a:cubicBezTo>
                      <a:pt x="16178" y="1135"/>
                      <a:pt x="16912" y="734"/>
                      <a:pt x="17379" y="434"/>
                    </a:cubicBezTo>
                    <a:cubicBezTo>
                      <a:pt x="17646" y="334"/>
                      <a:pt x="17913" y="167"/>
                      <a:pt x="1814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3327642" y="3766002"/>
                <a:ext cx="437983" cy="413909"/>
              </a:xfrm>
              <a:custGeom>
                <a:avLst/>
                <a:gdLst/>
                <a:ahLst/>
                <a:cxnLst/>
                <a:rect l="l" t="t" r="r" b="b"/>
                <a:pathLst>
                  <a:path w="21850" h="20649" extrusionOk="0">
                    <a:moveTo>
                      <a:pt x="0" y="1"/>
                    </a:moveTo>
                    <a:cubicBezTo>
                      <a:pt x="0" y="1"/>
                      <a:pt x="67" y="67"/>
                      <a:pt x="200" y="234"/>
                    </a:cubicBezTo>
                    <a:lnTo>
                      <a:pt x="834" y="835"/>
                    </a:lnTo>
                    <a:lnTo>
                      <a:pt x="3203" y="3036"/>
                    </a:lnTo>
                    <a:cubicBezTo>
                      <a:pt x="5171" y="4904"/>
                      <a:pt x="7839" y="7506"/>
                      <a:pt x="10808" y="10441"/>
                    </a:cubicBezTo>
                    <a:cubicBezTo>
                      <a:pt x="13743" y="13377"/>
                      <a:pt x="16445" y="15979"/>
                      <a:pt x="18480" y="17813"/>
                    </a:cubicBezTo>
                    <a:cubicBezTo>
                      <a:pt x="19481" y="18714"/>
                      <a:pt x="20315" y="19448"/>
                      <a:pt x="20915" y="19948"/>
                    </a:cubicBezTo>
                    <a:lnTo>
                      <a:pt x="21582" y="20482"/>
                    </a:lnTo>
                    <a:cubicBezTo>
                      <a:pt x="21649" y="20549"/>
                      <a:pt x="21749" y="20615"/>
                      <a:pt x="21816" y="20649"/>
                    </a:cubicBezTo>
                    <a:cubicBezTo>
                      <a:pt x="21849" y="20649"/>
                      <a:pt x="21749" y="20582"/>
                      <a:pt x="21616" y="20449"/>
                    </a:cubicBezTo>
                    <a:lnTo>
                      <a:pt x="20982" y="19848"/>
                    </a:lnTo>
                    <a:lnTo>
                      <a:pt x="18647" y="17647"/>
                    </a:lnTo>
                    <a:cubicBezTo>
                      <a:pt x="16646" y="15779"/>
                      <a:pt x="13977" y="13143"/>
                      <a:pt x="11008" y="10208"/>
                    </a:cubicBezTo>
                    <a:cubicBezTo>
                      <a:pt x="8073" y="7306"/>
                      <a:pt x="5371" y="4671"/>
                      <a:pt x="3336" y="2869"/>
                    </a:cubicBezTo>
                    <a:cubicBezTo>
                      <a:pt x="2335" y="1935"/>
                      <a:pt x="1501" y="1201"/>
                      <a:pt x="934" y="734"/>
                    </a:cubicBezTo>
                    <a:lnTo>
                      <a:pt x="234" y="167"/>
                    </a:lnTo>
                    <a:cubicBezTo>
                      <a:pt x="167" y="101"/>
                      <a:pt x="100" y="3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3764923" y="3762655"/>
                <a:ext cx="449349" cy="417257"/>
              </a:xfrm>
              <a:custGeom>
                <a:avLst/>
                <a:gdLst/>
                <a:ahLst/>
                <a:cxnLst/>
                <a:rect l="l" t="t" r="r" b="b"/>
                <a:pathLst>
                  <a:path w="22417" h="20816" extrusionOk="0">
                    <a:moveTo>
                      <a:pt x="22417" y="1"/>
                    </a:moveTo>
                    <a:lnTo>
                      <a:pt x="22417" y="1"/>
                    </a:lnTo>
                    <a:cubicBezTo>
                      <a:pt x="22317" y="34"/>
                      <a:pt x="22250" y="101"/>
                      <a:pt x="22150" y="168"/>
                    </a:cubicBezTo>
                    <a:lnTo>
                      <a:pt x="21483" y="735"/>
                    </a:lnTo>
                    <a:cubicBezTo>
                      <a:pt x="20883" y="1235"/>
                      <a:pt x="20049" y="1969"/>
                      <a:pt x="19015" y="2903"/>
                    </a:cubicBezTo>
                    <a:cubicBezTo>
                      <a:pt x="16913" y="4738"/>
                      <a:pt x="14144" y="7373"/>
                      <a:pt x="11075" y="10275"/>
                    </a:cubicBezTo>
                    <a:cubicBezTo>
                      <a:pt x="8040" y="13210"/>
                      <a:pt x="5271" y="15846"/>
                      <a:pt x="3237" y="17714"/>
                    </a:cubicBezTo>
                    <a:lnTo>
                      <a:pt x="868" y="19948"/>
                    </a:lnTo>
                    <a:lnTo>
                      <a:pt x="201" y="20582"/>
                    </a:lnTo>
                    <a:cubicBezTo>
                      <a:pt x="134" y="20649"/>
                      <a:pt x="68" y="20716"/>
                      <a:pt x="1" y="20816"/>
                    </a:cubicBezTo>
                    <a:cubicBezTo>
                      <a:pt x="101" y="20749"/>
                      <a:pt x="168" y="20682"/>
                      <a:pt x="234" y="20616"/>
                    </a:cubicBezTo>
                    <a:lnTo>
                      <a:pt x="935" y="20049"/>
                    </a:lnTo>
                    <a:cubicBezTo>
                      <a:pt x="1535" y="19548"/>
                      <a:pt x="2369" y="18814"/>
                      <a:pt x="3403" y="17880"/>
                    </a:cubicBezTo>
                    <a:cubicBezTo>
                      <a:pt x="5471" y="16046"/>
                      <a:pt x="8273" y="13444"/>
                      <a:pt x="11309" y="10508"/>
                    </a:cubicBezTo>
                    <a:cubicBezTo>
                      <a:pt x="14378" y="7606"/>
                      <a:pt x="17147" y="4971"/>
                      <a:pt x="19148" y="3070"/>
                    </a:cubicBezTo>
                    <a:lnTo>
                      <a:pt x="21550" y="835"/>
                    </a:lnTo>
                    <a:lnTo>
                      <a:pt x="22217" y="234"/>
                    </a:lnTo>
                    <a:cubicBezTo>
                      <a:pt x="22350" y="101"/>
                      <a:pt x="22417" y="1"/>
                      <a:pt x="224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5"/>
            <p:cNvSpPr/>
            <p:nvPr/>
          </p:nvSpPr>
          <p:spPr>
            <a:xfrm>
              <a:off x="2804768" y="1449822"/>
              <a:ext cx="452676" cy="806410"/>
            </a:xfrm>
            <a:custGeom>
              <a:avLst/>
              <a:gdLst/>
              <a:ahLst/>
              <a:cxnLst/>
              <a:rect l="l" t="t" r="r" b="b"/>
              <a:pathLst>
                <a:path w="22583" h="40230" extrusionOk="0">
                  <a:moveTo>
                    <a:pt x="22549" y="0"/>
                  </a:moveTo>
                  <a:cubicBezTo>
                    <a:pt x="22464" y="0"/>
                    <a:pt x="17401" y="8961"/>
                    <a:pt x="11208" y="20081"/>
                  </a:cubicBezTo>
                  <a:cubicBezTo>
                    <a:pt x="4970" y="31189"/>
                    <a:pt x="0" y="40229"/>
                    <a:pt x="33" y="40229"/>
                  </a:cubicBezTo>
                  <a:cubicBezTo>
                    <a:pt x="34" y="40229"/>
                    <a:pt x="34" y="40229"/>
                    <a:pt x="34" y="40229"/>
                  </a:cubicBezTo>
                  <a:cubicBezTo>
                    <a:pt x="119" y="40229"/>
                    <a:pt x="5182" y="31269"/>
                    <a:pt x="11375" y="20181"/>
                  </a:cubicBezTo>
                  <a:cubicBezTo>
                    <a:pt x="17613" y="9040"/>
                    <a:pt x="22583" y="34"/>
                    <a:pt x="22549" y="0"/>
                  </a:cubicBezTo>
                  <a:cubicBezTo>
                    <a:pt x="22549" y="0"/>
                    <a:pt x="22549" y="0"/>
                    <a:pt x="2254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690035" y="1909174"/>
              <a:ext cx="278185" cy="291555"/>
            </a:xfrm>
            <a:custGeom>
              <a:avLst/>
              <a:gdLst/>
              <a:ahLst/>
              <a:cxnLst/>
              <a:rect l="l" t="t" r="r" b="b"/>
              <a:pathLst>
                <a:path w="13878" h="14545" extrusionOk="0">
                  <a:moveTo>
                    <a:pt x="6973" y="1"/>
                  </a:moveTo>
                  <a:cubicBezTo>
                    <a:pt x="4938" y="1"/>
                    <a:pt x="3303" y="1735"/>
                    <a:pt x="3303" y="3870"/>
                  </a:cubicBezTo>
                  <a:cubicBezTo>
                    <a:pt x="3270" y="5438"/>
                    <a:pt x="4204" y="6872"/>
                    <a:pt x="5638" y="7506"/>
                  </a:cubicBezTo>
                  <a:cubicBezTo>
                    <a:pt x="1" y="8340"/>
                    <a:pt x="268" y="14478"/>
                    <a:pt x="268" y="14478"/>
                  </a:cubicBezTo>
                  <a:lnTo>
                    <a:pt x="13544" y="14544"/>
                  </a:lnTo>
                  <a:cubicBezTo>
                    <a:pt x="13544" y="14544"/>
                    <a:pt x="13877" y="8373"/>
                    <a:pt x="8307" y="7506"/>
                  </a:cubicBezTo>
                  <a:cubicBezTo>
                    <a:pt x="9708" y="6872"/>
                    <a:pt x="10642" y="5471"/>
                    <a:pt x="10608" y="3903"/>
                  </a:cubicBezTo>
                  <a:cubicBezTo>
                    <a:pt x="10608" y="1769"/>
                    <a:pt x="9007" y="1"/>
                    <a:pt x="69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3512176" y="1770522"/>
              <a:ext cx="609829" cy="586657"/>
            </a:xfrm>
            <a:custGeom>
              <a:avLst/>
              <a:gdLst/>
              <a:ahLst/>
              <a:cxnLst/>
              <a:rect l="l" t="t" r="r" b="b"/>
              <a:pathLst>
                <a:path w="30423" h="29267" extrusionOk="0">
                  <a:moveTo>
                    <a:pt x="15779" y="413"/>
                  </a:moveTo>
                  <a:cubicBezTo>
                    <a:pt x="23618" y="446"/>
                    <a:pt x="29989" y="6818"/>
                    <a:pt x="29989" y="14657"/>
                  </a:cubicBezTo>
                  <a:cubicBezTo>
                    <a:pt x="29989" y="20394"/>
                    <a:pt x="26553" y="25598"/>
                    <a:pt x="21216" y="27799"/>
                  </a:cubicBezTo>
                  <a:cubicBezTo>
                    <a:pt x="19466" y="28526"/>
                    <a:pt x="17630" y="28878"/>
                    <a:pt x="15807" y="28878"/>
                  </a:cubicBezTo>
                  <a:cubicBezTo>
                    <a:pt x="12106" y="28878"/>
                    <a:pt x="8465" y="27424"/>
                    <a:pt x="5738" y="24697"/>
                  </a:cubicBezTo>
                  <a:cubicBezTo>
                    <a:pt x="1669" y="20627"/>
                    <a:pt x="435" y="14523"/>
                    <a:pt x="2636" y="9219"/>
                  </a:cubicBezTo>
                  <a:cubicBezTo>
                    <a:pt x="4838" y="3882"/>
                    <a:pt x="10041" y="413"/>
                    <a:pt x="15779" y="413"/>
                  </a:cubicBezTo>
                  <a:close/>
                  <a:moveTo>
                    <a:pt x="15792" y="0"/>
                  </a:moveTo>
                  <a:cubicBezTo>
                    <a:pt x="11978" y="0"/>
                    <a:pt x="8230" y="1491"/>
                    <a:pt x="5438" y="4282"/>
                  </a:cubicBezTo>
                  <a:cubicBezTo>
                    <a:pt x="1235" y="8485"/>
                    <a:pt x="1" y="14790"/>
                    <a:pt x="2269" y="20261"/>
                  </a:cubicBezTo>
                  <a:cubicBezTo>
                    <a:pt x="4537" y="25731"/>
                    <a:pt x="9875" y="29267"/>
                    <a:pt x="15779" y="29267"/>
                  </a:cubicBezTo>
                  <a:cubicBezTo>
                    <a:pt x="23851" y="29267"/>
                    <a:pt x="30423" y="22729"/>
                    <a:pt x="30423" y="14657"/>
                  </a:cubicBezTo>
                  <a:cubicBezTo>
                    <a:pt x="30423" y="8719"/>
                    <a:pt x="26853" y="3382"/>
                    <a:pt x="21383" y="1113"/>
                  </a:cubicBezTo>
                  <a:cubicBezTo>
                    <a:pt x="19575" y="364"/>
                    <a:pt x="17675" y="0"/>
                    <a:pt x="157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778760" y="1229147"/>
              <a:ext cx="253449" cy="261487"/>
            </a:xfrm>
            <a:custGeom>
              <a:avLst/>
              <a:gdLst/>
              <a:ahLst/>
              <a:cxnLst/>
              <a:rect l="l" t="t" r="r" b="b"/>
              <a:pathLst>
                <a:path w="12644" h="13045" extrusionOk="0">
                  <a:moveTo>
                    <a:pt x="6279" y="1"/>
                  </a:moveTo>
                  <a:cubicBezTo>
                    <a:pt x="4471" y="1"/>
                    <a:pt x="3003" y="1489"/>
                    <a:pt x="3003" y="3304"/>
                  </a:cubicBezTo>
                  <a:cubicBezTo>
                    <a:pt x="2970" y="4738"/>
                    <a:pt x="3804" y="6072"/>
                    <a:pt x="5105" y="6639"/>
                  </a:cubicBezTo>
                  <a:cubicBezTo>
                    <a:pt x="1" y="7407"/>
                    <a:pt x="201" y="13011"/>
                    <a:pt x="201" y="13011"/>
                  </a:cubicBezTo>
                  <a:lnTo>
                    <a:pt x="12343" y="13044"/>
                  </a:lnTo>
                  <a:cubicBezTo>
                    <a:pt x="12343" y="13044"/>
                    <a:pt x="12643" y="7407"/>
                    <a:pt x="7540" y="6639"/>
                  </a:cubicBezTo>
                  <a:cubicBezTo>
                    <a:pt x="8841" y="6039"/>
                    <a:pt x="9674" y="4771"/>
                    <a:pt x="9674" y="3337"/>
                  </a:cubicBezTo>
                  <a:cubicBezTo>
                    <a:pt x="9674" y="1502"/>
                    <a:pt x="8173" y="1"/>
                    <a:pt x="6339" y="1"/>
                  </a:cubicBezTo>
                  <a:cubicBezTo>
                    <a:pt x="6319" y="1"/>
                    <a:pt x="6299" y="1"/>
                    <a:pt x="627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615613" y="1097732"/>
              <a:ext cx="557010" cy="535983"/>
            </a:xfrm>
            <a:custGeom>
              <a:avLst/>
              <a:gdLst/>
              <a:ahLst/>
              <a:cxnLst/>
              <a:rect l="l" t="t" r="r" b="b"/>
              <a:pathLst>
                <a:path w="27788" h="26739" extrusionOk="0">
                  <a:moveTo>
                    <a:pt x="14411" y="420"/>
                  </a:moveTo>
                  <a:lnTo>
                    <a:pt x="14411" y="453"/>
                  </a:lnTo>
                  <a:cubicBezTo>
                    <a:pt x="21583" y="453"/>
                    <a:pt x="27354" y="6224"/>
                    <a:pt x="27387" y="13396"/>
                  </a:cubicBezTo>
                  <a:cubicBezTo>
                    <a:pt x="27387" y="18633"/>
                    <a:pt x="24218" y="23336"/>
                    <a:pt x="19381" y="25337"/>
                  </a:cubicBezTo>
                  <a:cubicBezTo>
                    <a:pt x="17778" y="26012"/>
                    <a:pt x="16094" y="26338"/>
                    <a:pt x="14424" y="26338"/>
                  </a:cubicBezTo>
                  <a:cubicBezTo>
                    <a:pt x="11057" y="26338"/>
                    <a:pt x="7747" y="25011"/>
                    <a:pt x="5271" y="22535"/>
                  </a:cubicBezTo>
                  <a:cubicBezTo>
                    <a:pt x="1569" y="18833"/>
                    <a:pt x="434" y="13262"/>
                    <a:pt x="2469" y="8425"/>
                  </a:cubicBezTo>
                  <a:cubicBezTo>
                    <a:pt x="4471" y="3589"/>
                    <a:pt x="9174" y="420"/>
                    <a:pt x="14411" y="420"/>
                  </a:cubicBezTo>
                  <a:close/>
                  <a:moveTo>
                    <a:pt x="14426" y="1"/>
                  </a:moveTo>
                  <a:cubicBezTo>
                    <a:pt x="10949" y="1"/>
                    <a:pt x="7535" y="1358"/>
                    <a:pt x="4971" y="3922"/>
                  </a:cubicBezTo>
                  <a:cubicBezTo>
                    <a:pt x="1135" y="7758"/>
                    <a:pt x="1" y="13496"/>
                    <a:pt x="2069" y="18499"/>
                  </a:cubicBezTo>
                  <a:cubicBezTo>
                    <a:pt x="4137" y="23503"/>
                    <a:pt x="9007" y="26738"/>
                    <a:pt x="14411" y="26738"/>
                  </a:cubicBezTo>
                  <a:cubicBezTo>
                    <a:pt x="21816" y="26738"/>
                    <a:pt x="27787" y="20768"/>
                    <a:pt x="27787" y="13396"/>
                  </a:cubicBezTo>
                  <a:cubicBezTo>
                    <a:pt x="27787" y="7958"/>
                    <a:pt x="24552" y="3088"/>
                    <a:pt x="19548" y="1020"/>
                  </a:cubicBezTo>
                  <a:cubicBezTo>
                    <a:pt x="17889" y="334"/>
                    <a:pt x="16150" y="1"/>
                    <a:pt x="1442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3194583" y="1122848"/>
              <a:ext cx="198606" cy="207305"/>
            </a:xfrm>
            <a:custGeom>
              <a:avLst/>
              <a:gdLst/>
              <a:ahLst/>
              <a:cxnLst/>
              <a:rect l="l" t="t" r="r" b="b"/>
              <a:pathLst>
                <a:path w="9908" h="10342" extrusionOk="0">
                  <a:moveTo>
                    <a:pt x="4970" y="1"/>
                  </a:moveTo>
                  <a:cubicBezTo>
                    <a:pt x="3469" y="1"/>
                    <a:pt x="2269" y="1235"/>
                    <a:pt x="2335" y="2736"/>
                  </a:cubicBezTo>
                  <a:cubicBezTo>
                    <a:pt x="2302" y="3870"/>
                    <a:pt x="2969" y="4904"/>
                    <a:pt x="4003" y="5338"/>
                  </a:cubicBezTo>
                  <a:cubicBezTo>
                    <a:pt x="0" y="5938"/>
                    <a:pt x="167" y="10308"/>
                    <a:pt x="167" y="10308"/>
                  </a:cubicBezTo>
                  <a:lnTo>
                    <a:pt x="9674" y="10341"/>
                  </a:lnTo>
                  <a:cubicBezTo>
                    <a:pt x="9674" y="10341"/>
                    <a:pt x="9907" y="5938"/>
                    <a:pt x="5904" y="5338"/>
                  </a:cubicBezTo>
                  <a:cubicBezTo>
                    <a:pt x="6905" y="4904"/>
                    <a:pt x="7572" y="3870"/>
                    <a:pt x="7572" y="2769"/>
                  </a:cubicBezTo>
                  <a:cubicBezTo>
                    <a:pt x="7639" y="1268"/>
                    <a:pt x="6472" y="1"/>
                    <a:pt x="49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3010710" y="1021401"/>
              <a:ext cx="492806" cy="421747"/>
            </a:xfrm>
            <a:custGeom>
              <a:avLst/>
              <a:gdLst/>
              <a:ahLst/>
              <a:cxnLst/>
              <a:rect l="l" t="t" r="r" b="b"/>
              <a:pathLst>
                <a:path w="24585" h="21040" extrusionOk="0">
                  <a:moveTo>
                    <a:pt x="14077" y="458"/>
                  </a:moveTo>
                  <a:cubicBezTo>
                    <a:pt x="19647" y="458"/>
                    <a:pt x="24151" y="4961"/>
                    <a:pt x="24151" y="10532"/>
                  </a:cubicBezTo>
                  <a:cubicBezTo>
                    <a:pt x="24151" y="16624"/>
                    <a:pt x="19176" y="20655"/>
                    <a:pt x="13995" y="20655"/>
                  </a:cubicBezTo>
                  <a:cubicBezTo>
                    <a:pt x="11516" y="20655"/>
                    <a:pt x="8989" y="19732"/>
                    <a:pt x="6938" y="17671"/>
                  </a:cubicBezTo>
                  <a:cubicBezTo>
                    <a:pt x="567" y="11333"/>
                    <a:pt x="5070" y="458"/>
                    <a:pt x="14077" y="458"/>
                  </a:cubicBezTo>
                  <a:close/>
                  <a:moveTo>
                    <a:pt x="13988" y="1"/>
                  </a:moveTo>
                  <a:cubicBezTo>
                    <a:pt x="11405" y="1"/>
                    <a:pt x="8774" y="958"/>
                    <a:pt x="6638" y="3093"/>
                  </a:cubicBezTo>
                  <a:cubicBezTo>
                    <a:pt x="0" y="9732"/>
                    <a:pt x="4703" y="21040"/>
                    <a:pt x="14077" y="21040"/>
                  </a:cubicBezTo>
                  <a:cubicBezTo>
                    <a:pt x="19848" y="21040"/>
                    <a:pt x="24551" y="16336"/>
                    <a:pt x="24584" y="10532"/>
                  </a:cubicBezTo>
                  <a:cubicBezTo>
                    <a:pt x="24584" y="4190"/>
                    <a:pt x="19392" y="1"/>
                    <a:pt x="1398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496230" y="1752041"/>
              <a:ext cx="175193" cy="186579"/>
            </a:xfrm>
            <a:custGeom>
              <a:avLst/>
              <a:gdLst/>
              <a:ahLst/>
              <a:cxnLst/>
              <a:rect l="l" t="t" r="r" b="b"/>
              <a:pathLst>
                <a:path w="8740" h="9308" extrusionOk="0">
                  <a:moveTo>
                    <a:pt x="4370" y="1"/>
                  </a:moveTo>
                  <a:cubicBezTo>
                    <a:pt x="3002" y="1"/>
                    <a:pt x="1901" y="1235"/>
                    <a:pt x="2068" y="2603"/>
                  </a:cubicBezTo>
                  <a:cubicBezTo>
                    <a:pt x="2068" y="3603"/>
                    <a:pt x="2635" y="4504"/>
                    <a:pt x="3536" y="4904"/>
                  </a:cubicBezTo>
                  <a:cubicBezTo>
                    <a:pt x="0" y="5438"/>
                    <a:pt x="167" y="9274"/>
                    <a:pt x="167" y="9274"/>
                  </a:cubicBezTo>
                  <a:lnTo>
                    <a:pt x="8540" y="9307"/>
                  </a:lnTo>
                  <a:cubicBezTo>
                    <a:pt x="8540" y="9307"/>
                    <a:pt x="8740" y="5405"/>
                    <a:pt x="5204" y="4871"/>
                  </a:cubicBezTo>
                  <a:cubicBezTo>
                    <a:pt x="6104" y="4471"/>
                    <a:pt x="6672" y="3570"/>
                    <a:pt x="6672" y="2603"/>
                  </a:cubicBezTo>
                  <a:cubicBezTo>
                    <a:pt x="6838" y="1235"/>
                    <a:pt x="5771" y="1"/>
                    <a:pt x="43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333746" y="1665567"/>
              <a:ext cx="435979" cy="373338"/>
            </a:xfrm>
            <a:custGeom>
              <a:avLst/>
              <a:gdLst/>
              <a:ahLst/>
              <a:cxnLst/>
              <a:rect l="l" t="t" r="r" b="b"/>
              <a:pathLst>
                <a:path w="21750" h="18625" extrusionOk="0">
                  <a:moveTo>
                    <a:pt x="12443" y="445"/>
                  </a:moveTo>
                  <a:lnTo>
                    <a:pt x="12443" y="479"/>
                  </a:lnTo>
                  <a:cubicBezTo>
                    <a:pt x="17346" y="479"/>
                    <a:pt x="21316" y="4415"/>
                    <a:pt x="21316" y="9318"/>
                  </a:cubicBezTo>
                  <a:cubicBezTo>
                    <a:pt x="21316" y="14691"/>
                    <a:pt x="16931" y="18231"/>
                    <a:pt x="12369" y="18231"/>
                  </a:cubicBezTo>
                  <a:cubicBezTo>
                    <a:pt x="10191" y="18231"/>
                    <a:pt x="7972" y="17423"/>
                    <a:pt x="6171" y="15623"/>
                  </a:cubicBezTo>
                  <a:cubicBezTo>
                    <a:pt x="567" y="10019"/>
                    <a:pt x="4537" y="445"/>
                    <a:pt x="12443" y="445"/>
                  </a:cubicBezTo>
                  <a:close/>
                  <a:moveTo>
                    <a:pt x="12369" y="1"/>
                  </a:moveTo>
                  <a:cubicBezTo>
                    <a:pt x="10084" y="1"/>
                    <a:pt x="7758" y="849"/>
                    <a:pt x="5871" y="2747"/>
                  </a:cubicBezTo>
                  <a:cubicBezTo>
                    <a:pt x="0" y="8618"/>
                    <a:pt x="4137" y="18625"/>
                    <a:pt x="12443" y="18625"/>
                  </a:cubicBezTo>
                  <a:cubicBezTo>
                    <a:pt x="17580" y="18625"/>
                    <a:pt x="21749" y="14455"/>
                    <a:pt x="21749" y="9318"/>
                  </a:cubicBezTo>
                  <a:cubicBezTo>
                    <a:pt x="21749" y="3720"/>
                    <a:pt x="17151" y="1"/>
                    <a:pt x="123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782789" y="2542215"/>
              <a:ext cx="127045" cy="131235"/>
            </a:xfrm>
            <a:custGeom>
              <a:avLst/>
              <a:gdLst/>
              <a:ahLst/>
              <a:cxnLst/>
              <a:rect l="l" t="t" r="r" b="b"/>
              <a:pathLst>
                <a:path w="6338" h="6547" extrusionOk="0">
                  <a:moveTo>
                    <a:pt x="3169" y="1"/>
                  </a:moveTo>
                  <a:cubicBezTo>
                    <a:pt x="2335" y="1"/>
                    <a:pt x="1501" y="559"/>
                    <a:pt x="1501" y="1677"/>
                  </a:cubicBezTo>
                  <a:cubicBezTo>
                    <a:pt x="1468" y="2377"/>
                    <a:pt x="1901" y="3044"/>
                    <a:pt x="2569" y="3345"/>
                  </a:cubicBezTo>
                  <a:cubicBezTo>
                    <a:pt x="0" y="3712"/>
                    <a:pt x="100" y="6514"/>
                    <a:pt x="100" y="6514"/>
                  </a:cubicBezTo>
                  <a:lnTo>
                    <a:pt x="6204" y="6547"/>
                  </a:lnTo>
                  <a:cubicBezTo>
                    <a:pt x="6204" y="6547"/>
                    <a:pt x="6338" y="3712"/>
                    <a:pt x="3769" y="3345"/>
                  </a:cubicBezTo>
                  <a:cubicBezTo>
                    <a:pt x="4437" y="3044"/>
                    <a:pt x="4837" y="2377"/>
                    <a:pt x="4837" y="1677"/>
                  </a:cubicBezTo>
                  <a:cubicBezTo>
                    <a:pt x="4837" y="559"/>
                    <a:pt x="4003" y="1"/>
                    <a:pt x="316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662418" y="2473881"/>
              <a:ext cx="320299" cy="273795"/>
            </a:xfrm>
            <a:custGeom>
              <a:avLst/>
              <a:gdLst/>
              <a:ahLst/>
              <a:cxnLst/>
              <a:rect l="l" t="t" r="r" b="b"/>
              <a:pathLst>
                <a:path w="15979" h="13659" extrusionOk="0">
                  <a:moveTo>
                    <a:pt x="9141" y="416"/>
                  </a:moveTo>
                  <a:cubicBezTo>
                    <a:pt x="12676" y="416"/>
                    <a:pt x="15545" y="3285"/>
                    <a:pt x="15545" y="6854"/>
                  </a:cubicBezTo>
                  <a:cubicBezTo>
                    <a:pt x="15545" y="10708"/>
                    <a:pt x="12393" y="13267"/>
                    <a:pt x="9104" y="13267"/>
                  </a:cubicBezTo>
                  <a:cubicBezTo>
                    <a:pt x="7524" y="13267"/>
                    <a:pt x="5913" y="12677"/>
                    <a:pt x="4604" y="11357"/>
                  </a:cubicBezTo>
                  <a:cubicBezTo>
                    <a:pt x="568" y="7321"/>
                    <a:pt x="3437" y="416"/>
                    <a:pt x="9141" y="416"/>
                  </a:cubicBezTo>
                  <a:close/>
                  <a:moveTo>
                    <a:pt x="9092" y="0"/>
                  </a:moveTo>
                  <a:cubicBezTo>
                    <a:pt x="7411" y="0"/>
                    <a:pt x="5697" y="624"/>
                    <a:pt x="4304" y="2017"/>
                  </a:cubicBezTo>
                  <a:cubicBezTo>
                    <a:pt x="1" y="6320"/>
                    <a:pt x="3070" y="13659"/>
                    <a:pt x="9141" y="13659"/>
                  </a:cubicBezTo>
                  <a:cubicBezTo>
                    <a:pt x="12910" y="13659"/>
                    <a:pt x="15979" y="10623"/>
                    <a:pt x="15979" y="6854"/>
                  </a:cubicBezTo>
                  <a:cubicBezTo>
                    <a:pt x="15979" y="2725"/>
                    <a:pt x="12607" y="0"/>
                    <a:pt x="90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2561382" y="806238"/>
              <a:ext cx="80240" cy="84610"/>
            </a:xfrm>
            <a:custGeom>
              <a:avLst/>
              <a:gdLst/>
              <a:ahLst/>
              <a:cxnLst/>
              <a:rect l="l" t="t" r="r" b="b"/>
              <a:pathLst>
                <a:path w="4003" h="4221" extrusionOk="0">
                  <a:moveTo>
                    <a:pt x="2001" y="1"/>
                  </a:moveTo>
                  <a:cubicBezTo>
                    <a:pt x="1434" y="1"/>
                    <a:pt x="867" y="385"/>
                    <a:pt x="934" y="1152"/>
                  </a:cubicBezTo>
                  <a:cubicBezTo>
                    <a:pt x="934" y="1619"/>
                    <a:pt x="1201" y="2019"/>
                    <a:pt x="1635" y="2219"/>
                  </a:cubicBezTo>
                  <a:cubicBezTo>
                    <a:pt x="0" y="2453"/>
                    <a:pt x="67" y="4221"/>
                    <a:pt x="67" y="4221"/>
                  </a:cubicBezTo>
                  <a:lnTo>
                    <a:pt x="3903" y="4221"/>
                  </a:lnTo>
                  <a:cubicBezTo>
                    <a:pt x="3903" y="4221"/>
                    <a:pt x="4003" y="2453"/>
                    <a:pt x="2402" y="2186"/>
                  </a:cubicBezTo>
                  <a:cubicBezTo>
                    <a:pt x="2802" y="2019"/>
                    <a:pt x="3069" y="1619"/>
                    <a:pt x="3069" y="1152"/>
                  </a:cubicBezTo>
                  <a:cubicBezTo>
                    <a:pt x="3136" y="385"/>
                    <a:pt x="2569" y="1"/>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2483807" y="763903"/>
              <a:ext cx="205301" cy="175755"/>
            </a:xfrm>
            <a:custGeom>
              <a:avLst/>
              <a:gdLst/>
              <a:ahLst/>
              <a:cxnLst/>
              <a:rect l="l" t="t" r="r" b="b"/>
              <a:pathLst>
                <a:path w="10242" h="8768" extrusionOk="0">
                  <a:moveTo>
                    <a:pt x="5830" y="428"/>
                  </a:moveTo>
                  <a:cubicBezTo>
                    <a:pt x="5844" y="428"/>
                    <a:pt x="5858" y="428"/>
                    <a:pt x="5871" y="428"/>
                  </a:cubicBezTo>
                  <a:cubicBezTo>
                    <a:pt x="8040" y="428"/>
                    <a:pt x="9808" y="2196"/>
                    <a:pt x="9808" y="4365"/>
                  </a:cubicBezTo>
                  <a:cubicBezTo>
                    <a:pt x="9808" y="6756"/>
                    <a:pt x="7854" y="8324"/>
                    <a:pt x="5826" y="8324"/>
                  </a:cubicBezTo>
                  <a:cubicBezTo>
                    <a:pt x="4855" y="8324"/>
                    <a:pt x="3868" y="7965"/>
                    <a:pt x="3069" y="7167"/>
                  </a:cubicBezTo>
                  <a:cubicBezTo>
                    <a:pt x="577" y="4674"/>
                    <a:pt x="2322" y="428"/>
                    <a:pt x="5830" y="428"/>
                  </a:cubicBezTo>
                  <a:close/>
                  <a:moveTo>
                    <a:pt x="5820" y="1"/>
                  </a:moveTo>
                  <a:cubicBezTo>
                    <a:pt x="4746" y="1"/>
                    <a:pt x="3653" y="401"/>
                    <a:pt x="2769" y="1296"/>
                  </a:cubicBezTo>
                  <a:cubicBezTo>
                    <a:pt x="1" y="4031"/>
                    <a:pt x="1969" y="8768"/>
                    <a:pt x="5871" y="8768"/>
                  </a:cubicBezTo>
                  <a:cubicBezTo>
                    <a:pt x="8273" y="8734"/>
                    <a:pt x="10208" y="6800"/>
                    <a:pt x="10241" y="4398"/>
                  </a:cubicBezTo>
                  <a:cubicBezTo>
                    <a:pt x="10241" y="1756"/>
                    <a:pt x="8071" y="1"/>
                    <a:pt x="582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460039" y="1366896"/>
              <a:ext cx="230698" cy="444017"/>
            </a:xfrm>
            <a:custGeom>
              <a:avLst/>
              <a:gdLst/>
              <a:ahLst/>
              <a:cxnLst/>
              <a:rect l="l" t="t" r="r" b="b"/>
              <a:pathLst>
                <a:path w="11509" h="22151" extrusionOk="0">
                  <a:moveTo>
                    <a:pt x="34" y="1"/>
                  </a:moveTo>
                  <a:cubicBezTo>
                    <a:pt x="34" y="1"/>
                    <a:pt x="34" y="1"/>
                    <a:pt x="33" y="1"/>
                  </a:cubicBezTo>
                  <a:cubicBezTo>
                    <a:pt x="0" y="1"/>
                    <a:pt x="2502" y="5005"/>
                    <a:pt x="5637" y="11109"/>
                  </a:cubicBezTo>
                  <a:cubicBezTo>
                    <a:pt x="8796" y="17193"/>
                    <a:pt x="11391" y="22150"/>
                    <a:pt x="11441" y="22150"/>
                  </a:cubicBezTo>
                  <a:cubicBezTo>
                    <a:pt x="11441" y="22150"/>
                    <a:pt x="11441" y="22150"/>
                    <a:pt x="11442" y="22150"/>
                  </a:cubicBezTo>
                  <a:cubicBezTo>
                    <a:pt x="11508" y="22117"/>
                    <a:pt x="8973" y="17147"/>
                    <a:pt x="5838" y="11009"/>
                  </a:cubicBezTo>
                  <a:cubicBezTo>
                    <a:pt x="2713" y="4925"/>
                    <a:pt x="118" y="1"/>
                    <a:pt x="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1109081" y="1532027"/>
              <a:ext cx="332326" cy="207345"/>
            </a:xfrm>
            <a:custGeom>
              <a:avLst/>
              <a:gdLst/>
              <a:ahLst/>
              <a:cxnLst/>
              <a:rect l="l" t="t" r="r" b="b"/>
              <a:pathLst>
                <a:path w="16579" h="10344" extrusionOk="0">
                  <a:moveTo>
                    <a:pt x="37" y="1"/>
                  </a:moveTo>
                  <a:cubicBezTo>
                    <a:pt x="35" y="1"/>
                    <a:pt x="34" y="1"/>
                    <a:pt x="34" y="2"/>
                  </a:cubicBezTo>
                  <a:cubicBezTo>
                    <a:pt x="0" y="36"/>
                    <a:pt x="3670" y="2404"/>
                    <a:pt x="8240" y="5239"/>
                  </a:cubicBezTo>
                  <a:cubicBezTo>
                    <a:pt x="12743" y="8087"/>
                    <a:pt x="16458" y="10343"/>
                    <a:pt x="16544" y="10343"/>
                  </a:cubicBezTo>
                  <a:cubicBezTo>
                    <a:pt x="16545" y="10343"/>
                    <a:pt x="16545" y="10343"/>
                    <a:pt x="16545" y="10343"/>
                  </a:cubicBezTo>
                  <a:cubicBezTo>
                    <a:pt x="16579" y="10276"/>
                    <a:pt x="12910" y="7908"/>
                    <a:pt x="8340" y="5072"/>
                  </a:cubicBezTo>
                  <a:cubicBezTo>
                    <a:pt x="3868" y="2245"/>
                    <a:pt x="174" y="1"/>
                    <a:pt x="3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762348" y="1324782"/>
              <a:ext cx="1331289" cy="453358"/>
            </a:xfrm>
            <a:custGeom>
              <a:avLst/>
              <a:gdLst/>
              <a:ahLst/>
              <a:cxnLst/>
              <a:rect l="l" t="t" r="r" b="b"/>
              <a:pathLst>
                <a:path w="66415" h="22617" extrusionOk="0">
                  <a:moveTo>
                    <a:pt x="66414" y="0"/>
                  </a:moveTo>
                  <a:cubicBezTo>
                    <a:pt x="66348" y="0"/>
                    <a:pt x="66281" y="34"/>
                    <a:pt x="66214" y="34"/>
                  </a:cubicBezTo>
                  <a:lnTo>
                    <a:pt x="65714" y="167"/>
                  </a:lnTo>
                  <a:lnTo>
                    <a:pt x="63712" y="701"/>
                  </a:lnTo>
                  <a:cubicBezTo>
                    <a:pt x="62845" y="901"/>
                    <a:pt x="61811" y="1235"/>
                    <a:pt x="60610" y="1568"/>
                  </a:cubicBezTo>
                  <a:cubicBezTo>
                    <a:pt x="59409" y="1935"/>
                    <a:pt x="58042" y="2369"/>
                    <a:pt x="56507" y="2836"/>
                  </a:cubicBezTo>
                  <a:cubicBezTo>
                    <a:pt x="50436" y="4704"/>
                    <a:pt x="42097" y="7506"/>
                    <a:pt x="32990" y="10675"/>
                  </a:cubicBezTo>
                  <a:cubicBezTo>
                    <a:pt x="23851" y="13877"/>
                    <a:pt x="15578" y="16846"/>
                    <a:pt x="9640" y="19014"/>
                  </a:cubicBezTo>
                  <a:lnTo>
                    <a:pt x="2569" y="21616"/>
                  </a:lnTo>
                  <a:lnTo>
                    <a:pt x="634" y="22350"/>
                  </a:lnTo>
                  <a:lnTo>
                    <a:pt x="167" y="22550"/>
                  </a:lnTo>
                  <a:lnTo>
                    <a:pt x="167" y="22550"/>
                  </a:lnTo>
                  <a:lnTo>
                    <a:pt x="667" y="22383"/>
                  </a:lnTo>
                  <a:lnTo>
                    <a:pt x="2602" y="21716"/>
                  </a:lnTo>
                  <a:lnTo>
                    <a:pt x="9674" y="19181"/>
                  </a:lnTo>
                  <a:cubicBezTo>
                    <a:pt x="15645" y="17046"/>
                    <a:pt x="23917" y="14077"/>
                    <a:pt x="33057" y="10875"/>
                  </a:cubicBezTo>
                  <a:cubicBezTo>
                    <a:pt x="42197" y="7673"/>
                    <a:pt x="50503" y="4871"/>
                    <a:pt x="56574" y="2969"/>
                  </a:cubicBezTo>
                  <a:cubicBezTo>
                    <a:pt x="58075" y="2502"/>
                    <a:pt x="59443" y="2069"/>
                    <a:pt x="60644" y="1702"/>
                  </a:cubicBezTo>
                  <a:cubicBezTo>
                    <a:pt x="61878" y="1335"/>
                    <a:pt x="62912" y="1001"/>
                    <a:pt x="63746" y="801"/>
                  </a:cubicBezTo>
                  <a:lnTo>
                    <a:pt x="65714" y="201"/>
                  </a:lnTo>
                  <a:lnTo>
                    <a:pt x="66248" y="67"/>
                  </a:lnTo>
                  <a:cubicBezTo>
                    <a:pt x="66281" y="34"/>
                    <a:pt x="66348" y="34"/>
                    <a:pt x="66414" y="0"/>
                  </a:cubicBezTo>
                  <a:close/>
                  <a:moveTo>
                    <a:pt x="167" y="22550"/>
                  </a:moveTo>
                  <a:cubicBezTo>
                    <a:pt x="100" y="22550"/>
                    <a:pt x="34" y="22583"/>
                    <a:pt x="0" y="22617"/>
                  </a:cubicBezTo>
                  <a:cubicBezTo>
                    <a:pt x="34" y="22617"/>
                    <a:pt x="100" y="22583"/>
                    <a:pt x="167" y="2255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844287" y="1627682"/>
              <a:ext cx="116381" cy="850529"/>
            </a:xfrm>
            <a:custGeom>
              <a:avLst/>
              <a:gdLst/>
              <a:ahLst/>
              <a:cxnLst/>
              <a:rect l="l" t="t" r="r" b="b"/>
              <a:pathLst>
                <a:path w="5806" h="42431" extrusionOk="0">
                  <a:moveTo>
                    <a:pt x="5772" y="0"/>
                  </a:moveTo>
                  <a:lnTo>
                    <a:pt x="5772" y="0"/>
                  </a:lnTo>
                  <a:cubicBezTo>
                    <a:pt x="5738" y="0"/>
                    <a:pt x="4371" y="9474"/>
                    <a:pt x="2803" y="21215"/>
                  </a:cubicBezTo>
                  <a:cubicBezTo>
                    <a:pt x="1235" y="32924"/>
                    <a:pt x="1" y="42431"/>
                    <a:pt x="68" y="42431"/>
                  </a:cubicBezTo>
                  <a:cubicBezTo>
                    <a:pt x="134" y="42431"/>
                    <a:pt x="1469" y="32957"/>
                    <a:pt x="3036" y="21215"/>
                  </a:cubicBezTo>
                  <a:cubicBezTo>
                    <a:pt x="4604" y="9507"/>
                    <a:pt x="5805" y="0"/>
                    <a:pt x="577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2665676" y="906202"/>
              <a:ext cx="454701" cy="214000"/>
            </a:xfrm>
            <a:custGeom>
              <a:avLst/>
              <a:gdLst/>
              <a:ahLst/>
              <a:cxnLst/>
              <a:rect l="l" t="t" r="r" b="b"/>
              <a:pathLst>
                <a:path w="22684" h="10676" extrusionOk="0">
                  <a:moveTo>
                    <a:pt x="2" y="0"/>
                  </a:moveTo>
                  <a:cubicBezTo>
                    <a:pt x="1" y="0"/>
                    <a:pt x="1" y="1"/>
                    <a:pt x="1" y="1"/>
                  </a:cubicBezTo>
                  <a:cubicBezTo>
                    <a:pt x="1" y="34"/>
                    <a:pt x="5038" y="2469"/>
                    <a:pt x="11309" y="5405"/>
                  </a:cubicBezTo>
                  <a:cubicBezTo>
                    <a:pt x="17503" y="8353"/>
                    <a:pt x="22578" y="10675"/>
                    <a:pt x="22650" y="10675"/>
                  </a:cubicBezTo>
                  <a:cubicBezTo>
                    <a:pt x="22650" y="10675"/>
                    <a:pt x="22650" y="10675"/>
                    <a:pt x="22650" y="10675"/>
                  </a:cubicBezTo>
                  <a:cubicBezTo>
                    <a:pt x="22684" y="10608"/>
                    <a:pt x="17613" y="8207"/>
                    <a:pt x="11376" y="5238"/>
                  </a:cubicBezTo>
                  <a:cubicBezTo>
                    <a:pt x="5149" y="2290"/>
                    <a:pt x="74" y="0"/>
                    <a:pt x="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524689" y="4316959"/>
              <a:ext cx="3737731" cy="4049"/>
            </a:xfrm>
            <a:custGeom>
              <a:avLst/>
              <a:gdLst/>
              <a:ahLst/>
              <a:cxnLst/>
              <a:rect l="l" t="t" r="r" b="b"/>
              <a:pathLst>
                <a:path w="186467" h="202" extrusionOk="0">
                  <a:moveTo>
                    <a:pt x="93233" y="1"/>
                  </a:moveTo>
                  <a:cubicBezTo>
                    <a:pt x="41730" y="1"/>
                    <a:pt x="0" y="34"/>
                    <a:pt x="0" y="101"/>
                  </a:cubicBezTo>
                  <a:cubicBezTo>
                    <a:pt x="0" y="168"/>
                    <a:pt x="41763" y="201"/>
                    <a:pt x="93233" y="201"/>
                  </a:cubicBezTo>
                  <a:cubicBezTo>
                    <a:pt x="144703" y="201"/>
                    <a:pt x="186467" y="168"/>
                    <a:pt x="186467" y="101"/>
                  </a:cubicBezTo>
                  <a:cubicBezTo>
                    <a:pt x="186467" y="34"/>
                    <a:pt x="144737" y="1"/>
                    <a:pt x="93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758339" y="1762083"/>
              <a:ext cx="785664" cy="578098"/>
            </a:xfrm>
            <a:custGeom>
              <a:avLst/>
              <a:gdLst/>
              <a:ahLst/>
              <a:cxnLst/>
              <a:rect l="l" t="t" r="r" b="b"/>
              <a:pathLst>
                <a:path w="39195" h="28840" extrusionOk="0">
                  <a:moveTo>
                    <a:pt x="31022" y="0"/>
                  </a:moveTo>
                  <a:cubicBezTo>
                    <a:pt x="31022" y="0"/>
                    <a:pt x="28320" y="12075"/>
                    <a:pt x="27086" y="12976"/>
                  </a:cubicBezTo>
                  <a:cubicBezTo>
                    <a:pt x="21882" y="16745"/>
                    <a:pt x="12843" y="19114"/>
                    <a:pt x="10441" y="19647"/>
                  </a:cubicBezTo>
                  <a:cubicBezTo>
                    <a:pt x="10041" y="19547"/>
                    <a:pt x="9607" y="19414"/>
                    <a:pt x="9073" y="19214"/>
                  </a:cubicBezTo>
                  <a:cubicBezTo>
                    <a:pt x="8640" y="19047"/>
                    <a:pt x="8206" y="18780"/>
                    <a:pt x="7839" y="18480"/>
                  </a:cubicBezTo>
                  <a:cubicBezTo>
                    <a:pt x="7372" y="18113"/>
                    <a:pt x="6938" y="17679"/>
                    <a:pt x="6571" y="17212"/>
                  </a:cubicBezTo>
                  <a:cubicBezTo>
                    <a:pt x="6466" y="17002"/>
                    <a:pt x="6267" y="16900"/>
                    <a:pt x="6070" y="16900"/>
                  </a:cubicBezTo>
                  <a:cubicBezTo>
                    <a:pt x="5829" y="16900"/>
                    <a:pt x="5592" y="17052"/>
                    <a:pt x="5537" y="17346"/>
                  </a:cubicBezTo>
                  <a:cubicBezTo>
                    <a:pt x="5504" y="17846"/>
                    <a:pt x="6238" y="19147"/>
                    <a:pt x="7672" y="20181"/>
                  </a:cubicBezTo>
                  <a:cubicBezTo>
                    <a:pt x="9140" y="21182"/>
                    <a:pt x="6371" y="21382"/>
                    <a:pt x="5337" y="21482"/>
                  </a:cubicBezTo>
                  <a:cubicBezTo>
                    <a:pt x="4337" y="21549"/>
                    <a:pt x="1234" y="21982"/>
                    <a:pt x="1034" y="22316"/>
                  </a:cubicBezTo>
                  <a:cubicBezTo>
                    <a:pt x="742" y="22754"/>
                    <a:pt x="1064" y="23141"/>
                    <a:pt x="1820" y="23141"/>
                  </a:cubicBezTo>
                  <a:cubicBezTo>
                    <a:pt x="1927" y="23141"/>
                    <a:pt x="2044" y="23133"/>
                    <a:pt x="2168" y="23117"/>
                  </a:cubicBezTo>
                  <a:cubicBezTo>
                    <a:pt x="2597" y="23074"/>
                    <a:pt x="3400" y="23025"/>
                    <a:pt x="4180" y="23025"/>
                  </a:cubicBezTo>
                  <a:cubicBezTo>
                    <a:pt x="5219" y="23025"/>
                    <a:pt x="6219" y="23112"/>
                    <a:pt x="6238" y="23417"/>
                  </a:cubicBezTo>
                  <a:cubicBezTo>
                    <a:pt x="6271" y="23951"/>
                    <a:pt x="1134" y="24351"/>
                    <a:pt x="1134" y="24351"/>
                  </a:cubicBezTo>
                  <a:cubicBezTo>
                    <a:pt x="1134" y="24351"/>
                    <a:pt x="1063" y="24345"/>
                    <a:pt x="957" y="24345"/>
                  </a:cubicBezTo>
                  <a:cubicBezTo>
                    <a:pt x="638" y="24345"/>
                    <a:pt x="0" y="24401"/>
                    <a:pt x="0" y="24851"/>
                  </a:cubicBezTo>
                  <a:cubicBezTo>
                    <a:pt x="0" y="25300"/>
                    <a:pt x="851" y="25440"/>
                    <a:pt x="1912" y="25440"/>
                  </a:cubicBezTo>
                  <a:cubicBezTo>
                    <a:pt x="3534" y="25440"/>
                    <a:pt x="5648" y="25112"/>
                    <a:pt x="5971" y="25051"/>
                  </a:cubicBezTo>
                  <a:cubicBezTo>
                    <a:pt x="5990" y="25048"/>
                    <a:pt x="6009" y="25046"/>
                    <a:pt x="6026" y="25046"/>
                  </a:cubicBezTo>
                  <a:cubicBezTo>
                    <a:pt x="6340" y="25046"/>
                    <a:pt x="6350" y="25587"/>
                    <a:pt x="5971" y="25618"/>
                  </a:cubicBezTo>
                  <a:cubicBezTo>
                    <a:pt x="5537" y="25685"/>
                    <a:pt x="834" y="25885"/>
                    <a:pt x="834" y="27019"/>
                  </a:cubicBezTo>
                  <a:cubicBezTo>
                    <a:pt x="834" y="27232"/>
                    <a:pt x="1083" y="27309"/>
                    <a:pt x="1477" y="27309"/>
                  </a:cubicBezTo>
                  <a:cubicBezTo>
                    <a:pt x="2507" y="27309"/>
                    <a:pt x="4526" y="26783"/>
                    <a:pt x="5666" y="26783"/>
                  </a:cubicBezTo>
                  <a:cubicBezTo>
                    <a:pt x="5937" y="26783"/>
                    <a:pt x="6158" y="26813"/>
                    <a:pt x="6305" y="26886"/>
                  </a:cubicBezTo>
                  <a:cubicBezTo>
                    <a:pt x="7339" y="27386"/>
                    <a:pt x="2802" y="27687"/>
                    <a:pt x="2835" y="28520"/>
                  </a:cubicBezTo>
                  <a:cubicBezTo>
                    <a:pt x="2835" y="28690"/>
                    <a:pt x="2857" y="28839"/>
                    <a:pt x="3342" y="28839"/>
                  </a:cubicBezTo>
                  <a:cubicBezTo>
                    <a:pt x="3713" y="28839"/>
                    <a:pt x="4357" y="28752"/>
                    <a:pt x="5471" y="28520"/>
                  </a:cubicBezTo>
                  <a:cubicBezTo>
                    <a:pt x="7305" y="28053"/>
                    <a:pt x="9107" y="27486"/>
                    <a:pt x="10908" y="26819"/>
                  </a:cubicBezTo>
                  <a:lnTo>
                    <a:pt x="10908" y="26853"/>
                  </a:lnTo>
                  <a:cubicBezTo>
                    <a:pt x="10908" y="26853"/>
                    <a:pt x="35926" y="23550"/>
                    <a:pt x="37293" y="11842"/>
                  </a:cubicBezTo>
                  <a:lnTo>
                    <a:pt x="39195" y="4737"/>
                  </a:lnTo>
                  <a:lnTo>
                    <a:pt x="31022"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2435659" y="4054851"/>
              <a:ext cx="319638" cy="264153"/>
            </a:xfrm>
            <a:custGeom>
              <a:avLst/>
              <a:gdLst/>
              <a:ahLst/>
              <a:cxnLst/>
              <a:rect l="l" t="t" r="r" b="b"/>
              <a:pathLst>
                <a:path w="15946" h="13178" extrusionOk="0">
                  <a:moveTo>
                    <a:pt x="15712" y="1"/>
                  </a:moveTo>
                  <a:lnTo>
                    <a:pt x="7773" y="201"/>
                  </a:lnTo>
                  <a:lnTo>
                    <a:pt x="8240" y="8407"/>
                  </a:lnTo>
                  <a:cubicBezTo>
                    <a:pt x="8240" y="8407"/>
                    <a:pt x="68" y="11676"/>
                    <a:pt x="1" y="13177"/>
                  </a:cubicBezTo>
                  <a:lnTo>
                    <a:pt x="15946" y="13110"/>
                  </a:lnTo>
                  <a:lnTo>
                    <a:pt x="1571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2683075" y="4206792"/>
              <a:ext cx="26760" cy="24876"/>
            </a:xfrm>
            <a:custGeom>
              <a:avLst/>
              <a:gdLst/>
              <a:ahLst/>
              <a:cxnLst/>
              <a:rect l="l" t="t" r="r" b="b"/>
              <a:pathLst>
                <a:path w="1335" h="1241" extrusionOk="0">
                  <a:moveTo>
                    <a:pt x="691" y="1"/>
                  </a:moveTo>
                  <a:cubicBezTo>
                    <a:pt x="413" y="1"/>
                    <a:pt x="149" y="185"/>
                    <a:pt x="67" y="460"/>
                  </a:cubicBezTo>
                  <a:cubicBezTo>
                    <a:pt x="0" y="794"/>
                    <a:pt x="200" y="1127"/>
                    <a:pt x="534" y="1227"/>
                  </a:cubicBezTo>
                  <a:cubicBezTo>
                    <a:pt x="577" y="1236"/>
                    <a:pt x="620" y="1240"/>
                    <a:pt x="662" y="1240"/>
                  </a:cubicBezTo>
                  <a:cubicBezTo>
                    <a:pt x="949" y="1240"/>
                    <a:pt x="1210" y="1051"/>
                    <a:pt x="1268" y="760"/>
                  </a:cubicBezTo>
                  <a:cubicBezTo>
                    <a:pt x="1334" y="427"/>
                    <a:pt x="1134" y="126"/>
                    <a:pt x="801" y="26"/>
                  </a:cubicBezTo>
                  <a:lnTo>
                    <a:pt x="867" y="26"/>
                  </a:lnTo>
                  <a:cubicBezTo>
                    <a:pt x="809" y="9"/>
                    <a:pt x="749"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2434336" y="4291562"/>
              <a:ext cx="320961" cy="28103"/>
            </a:xfrm>
            <a:custGeom>
              <a:avLst/>
              <a:gdLst/>
              <a:ahLst/>
              <a:cxnLst/>
              <a:rect l="l" t="t" r="r" b="b"/>
              <a:pathLst>
                <a:path w="16012" h="1402" extrusionOk="0">
                  <a:moveTo>
                    <a:pt x="16012" y="0"/>
                  </a:moveTo>
                  <a:lnTo>
                    <a:pt x="701" y="567"/>
                  </a:lnTo>
                  <a:cubicBezTo>
                    <a:pt x="701" y="567"/>
                    <a:pt x="0" y="868"/>
                    <a:pt x="67" y="1401"/>
                  </a:cubicBezTo>
                  <a:lnTo>
                    <a:pt x="16012" y="1301"/>
                  </a:lnTo>
                  <a:lnTo>
                    <a:pt x="160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595478" y="4220603"/>
              <a:ext cx="30769" cy="18882"/>
            </a:xfrm>
            <a:custGeom>
              <a:avLst/>
              <a:gdLst/>
              <a:ahLst/>
              <a:cxnLst/>
              <a:rect l="l" t="t" r="r" b="b"/>
              <a:pathLst>
                <a:path w="1535" h="942" extrusionOk="0">
                  <a:moveTo>
                    <a:pt x="268" y="0"/>
                  </a:moveTo>
                  <a:cubicBezTo>
                    <a:pt x="106" y="0"/>
                    <a:pt x="0" y="39"/>
                    <a:pt x="0" y="71"/>
                  </a:cubicBezTo>
                  <a:cubicBezTo>
                    <a:pt x="0" y="138"/>
                    <a:pt x="401" y="171"/>
                    <a:pt x="801" y="405"/>
                  </a:cubicBezTo>
                  <a:cubicBezTo>
                    <a:pt x="1181" y="658"/>
                    <a:pt x="1380" y="941"/>
                    <a:pt x="1457" y="941"/>
                  </a:cubicBezTo>
                  <a:cubicBezTo>
                    <a:pt x="1461" y="941"/>
                    <a:pt x="1465" y="940"/>
                    <a:pt x="1468" y="939"/>
                  </a:cubicBezTo>
                  <a:cubicBezTo>
                    <a:pt x="1535" y="905"/>
                    <a:pt x="1401" y="472"/>
                    <a:pt x="934" y="205"/>
                  </a:cubicBezTo>
                  <a:cubicBezTo>
                    <a:pt x="690" y="48"/>
                    <a:pt x="44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2562705" y="4236198"/>
              <a:ext cx="22090" cy="24615"/>
            </a:xfrm>
            <a:custGeom>
              <a:avLst/>
              <a:gdLst/>
              <a:ahLst/>
              <a:cxnLst/>
              <a:rect l="l" t="t" r="r" b="b"/>
              <a:pathLst>
                <a:path w="1102" h="1228" extrusionOk="0">
                  <a:moveTo>
                    <a:pt x="74" y="0"/>
                  </a:moveTo>
                  <a:cubicBezTo>
                    <a:pt x="28" y="0"/>
                    <a:pt x="1" y="10"/>
                    <a:pt x="1" y="27"/>
                  </a:cubicBezTo>
                  <a:cubicBezTo>
                    <a:pt x="1" y="94"/>
                    <a:pt x="301" y="227"/>
                    <a:pt x="568" y="561"/>
                  </a:cubicBezTo>
                  <a:cubicBezTo>
                    <a:pt x="868" y="861"/>
                    <a:pt x="935" y="1228"/>
                    <a:pt x="1001" y="1228"/>
                  </a:cubicBezTo>
                  <a:cubicBezTo>
                    <a:pt x="1068" y="1228"/>
                    <a:pt x="1102" y="761"/>
                    <a:pt x="768" y="394"/>
                  </a:cubicBezTo>
                  <a:cubicBezTo>
                    <a:pt x="518" y="94"/>
                    <a:pt x="211"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30612" y="4250490"/>
              <a:ext cx="17399" cy="27041"/>
            </a:xfrm>
            <a:custGeom>
              <a:avLst/>
              <a:gdLst/>
              <a:ahLst/>
              <a:cxnLst/>
              <a:rect l="l" t="t" r="r" b="b"/>
              <a:pathLst>
                <a:path w="868" h="1349" extrusionOk="0">
                  <a:moveTo>
                    <a:pt x="67" y="0"/>
                  </a:moveTo>
                  <a:cubicBezTo>
                    <a:pt x="50" y="0"/>
                    <a:pt x="39" y="5"/>
                    <a:pt x="34" y="15"/>
                  </a:cubicBezTo>
                  <a:cubicBezTo>
                    <a:pt x="1" y="81"/>
                    <a:pt x="234" y="315"/>
                    <a:pt x="401" y="648"/>
                  </a:cubicBezTo>
                  <a:cubicBezTo>
                    <a:pt x="568" y="1015"/>
                    <a:pt x="601" y="1316"/>
                    <a:pt x="668" y="1349"/>
                  </a:cubicBezTo>
                  <a:cubicBezTo>
                    <a:pt x="768" y="1349"/>
                    <a:pt x="868" y="949"/>
                    <a:pt x="634" y="548"/>
                  </a:cubicBezTo>
                  <a:cubicBezTo>
                    <a:pt x="463" y="176"/>
                    <a:pt x="168"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596841" y="4178508"/>
              <a:ext cx="35420" cy="7216"/>
            </a:xfrm>
            <a:custGeom>
              <a:avLst/>
              <a:gdLst/>
              <a:ahLst/>
              <a:cxnLst/>
              <a:rect l="l" t="t" r="r" b="b"/>
              <a:pathLst>
                <a:path w="1767" h="360" extrusionOk="0">
                  <a:moveTo>
                    <a:pt x="775" y="0"/>
                  </a:moveTo>
                  <a:cubicBezTo>
                    <a:pt x="295" y="0"/>
                    <a:pt x="1" y="240"/>
                    <a:pt x="32" y="303"/>
                  </a:cubicBezTo>
                  <a:cubicBezTo>
                    <a:pt x="39" y="317"/>
                    <a:pt x="60" y="322"/>
                    <a:pt x="93" y="322"/>
                  </a:cubicBezTo>
                  <a:cubicBezTo>
                    <a:pt x="201" y="322"/>
                    <a:pt x="438" y="264"/>
                    <a:pt x="720" y="264"/>
                  </a:cubicBezTo>
                  <a:cubicBezTo>
                    <a:pt x="768" y="264"/>
                    <a:pt x="817" y="266"/>
                    <a:pt x="866" y="270"/>
                  </a:cubicBezTo>
                  <a:cubicBezTo>
                    <a:pt x="1196" y="295"/>
                    <a:pt x="1486" y="359"/>
                    <a:pt x="1622" y="359"/>
                  </a:cubicBezTo>
                  <a:cubicBezTo>
                    <a:pt x="1665" y="359"/>
                    <a:pt x="1692" y="353"/>
                    <a:pt x="1700" y="337"/>
                  </a:cubicBezTo>
                  <a:cubicBezTo>
                    <a:pt x="1767" y="270"/>
                    <a:pt x="1400" y="3"/>
                    <a:pt x="866" y="3"/>
                  </a:cubicBezTo>
                  <a:cubicBezTo>
                    <a:pt x="835" y="1"/>
                    <a:pt x="805" y="0"/>
                    <a:pt x="7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596140" y="4125068"/>
              <a:ext cx="48830" cy="27502"/>
            </a:xfrm>
            <a:custGeom>
              <a:avLst/>
              <a:gdLst/>
              <a:ahLst/>
              <a:cxnLst/>
              <a:rect l="l" t="t" r="r" b="b"/>
              <a:pathLst>
                <a:path w="2436" h="1372" extrusionOk="0">
                  <a:moveTo>
                    <a:pt x="2002" y="251"/>
                  </a:moveTo>
                  <a:cubicBezTo>
                    <a:pt x="2069" y="251"/>
                    <a:pt x="2119" y="267"/>
                    <a:pt x="2135" y="301"/>
                  </a:cubicBezTo>
                  <a:cubicBezTo>
                    <a:pt x="2169" y="367"/>
                    <a:pt x="2135" y="367"/>
                    <a:pt x="2135" y="401"/>
                  </a:cubicBezTo>
                  <a:cubicBezTo>
                    <a:pt x="2102" y="467"/>
                    <a:pt x="2035" y="501"/>
                    <a:pt x="1969" y="534"/>
                  </a:cubicBezTo>
                  <a:cubicBezTo>
                    <a:pt x="1835" y="634"/>
                    <a:pt x="1702" y="734"/>
                    <a:pt x="1535" y="801"/>
                  </a:cubicBezTo>
                  <a:cubicBezTo>
                    <a:pt x="1302" y="934"/>
                    <a:pt x="1035" y="1035"/>
                    <a:pt x="768" y="1101"/>
                  </a:cubicBezTo>
                  <a:cubicBezTo>
                    <a:pt x="599" y="1149"/>
                    <a:pt x="413" y="1180"/>
                    <a:pt x="222" y="1231"/>
                  </a:cubicBezTo>
                  <a:lnTo>
                    <a:pt x="222" y="1231"/>
                  </a:lnTo>
                  <a:cubicBezTo>
                    <a:pt x="321" y="1140"/>
                    <a:pt x="459" y="1012"/>
                    <a:pt x="634" y="868"/>
                  </a:cubicBezTo>
                  <a:cubicBezTo>
                    <a:pt x="835" y="701"/>
                    <a:pt x="1068" y="568"/>
                    <a:pt x="1335" y="434"/>
                  </a:cubicBezTo>
                  <a:cubicBezTo>
                    <a:pt x="1468" y="367"/>
                    <a:pt x="1635" y="334"/>
                    <a:pt x="1769" y="301"/>
                  </a:cubicBezTo>
                  <a:cubicBezTo>
                    <a:pt x="1852" y="267"/>
                    <a:pt x="1935" y="251"/>
                    <a:pt x="2002" y="251"/>
                  </a:cubicBezTo>
                  <a:close/>
                  <a:moveTo>
                    <a:pt x="2002" y="0"/>
                  </a:moveTo>
                  <a:cubicBezTo>
                    <a:pt x="1902" y="0"/>
                    <a:pt x="1802" y="0"/>
                    <a:pt x="1702" y="34"/>
                  </a:cubicBezTo>
                  <a:cubicBezTo>
                    <a:pt x="1535" y="67"/>
                    <a:pt x="1368" y="134"/>
                    <a:pt x="1235" y="201"/>
                  </a:cubicBezTo>
                  <a:cubicBezTo>
                    <a:pt x="968" y="334"/>
                    <a:pt x="701" y="501"/>
                    <a:pt x="501" y="701"/>
                  </a:cubicBezTo>
                  <a:cubicBezTo>
                    <a:pt x="253" y="949"/>
                    <a:pt x="112" y="1166"/>
                    <a:pt x="56" y="1281"/>
                  </a:cubicBezTo>
                  <a:lnTo>
                    <a:pt x="56" y="1281"/>
                  </a:lnTo>
                  <a:cubicBezTo>
                    <a:pt x="38" y="1288"/>
                    <a:pt x="19" y="1294"/>
                    <a:pt x="1" y="1301"/>
                  </a:cubicBezTo>
                  <a:cubicBezTo>
                    <a:pt x="15" y="1305"/>
                    <a:pt x="29" y="1308"/>
                    <a:pt x="43" y="1311"/>
                  </a:cubicBezTo>
                  <a:lnTo>
                    <a:pt x="43" y="1311"/>
                  </a:lnTo>
                  <a:cubicBezTo>
                    <a:pt x="28" y="1348"/>
                    <a:pt x="25" y="1368"/>
                    <a:pt x="34" y="1368"/>
                  </a:cubicBezTo>
                  <a:cubicBezTo>
                    <a:pt x="36" y="1370"/>
                    <a:pt x="39" y="1371"/>
                    <a:pt x="42" y="1371"/>
                  </a:cubicBezTo>
                  <a:cubicBezTo>
                    <a:pt x="56" y="1371"/>
                    <a:pt x="81" y="1355"/>
                    <a:pt x="116" y="1326"/>
                  </a:cubicBezTo>
                  <a:lnTo>
                    <a:pt x="116" y="1326"/>
                  </a:lnTo>
                  <a:cubicBezTo>
                    <a:pt x="211" y="1343"/>
                    <a:pt x="306" y="1351"/>
                    <a:pt x="401" y="1351"/>
                  </a:cubicBezTo>
                  <a:cubicBezTo>
                    <a:pt x="534" y="1351"/>
                    <a:pt x="668" y="1335"/>
                    <a:pt x="801" y="1301"/>
                  </a:cubicBezTo>
                  <a:cubicBezTo>
                    <a:pt x="1101" y="1235"/>
                    <a:pt x="1368" y="1135"/>
                    <a:pt x="1635" y="1035"/>
                  </a:cubicBezTo>
                  <a:cubicBezTo>
                    <a:pt x="1802" y="934"/>
                    <a:pt x="1935" y="868"/>
                    <a:pt x="2102" y="768"/>
                  </a:cubicBezTo>
                  <a:cubicBezTo>
                    <a:pt x="2169" y="701"/>
                    <a:pt x="2269" y="634"/>
                    <a:pt x="2336" y="568"/>
                  </a:cubicBezTo>
                  <a:cubicBezTo>
                    <a:pt x="2436" y="467"/>
                    <a:pt x="2436" y="301"/>
                    <a:pt x="2369" y="167"/>
                  </a:cubicBezTo>
                  <a:cubicBezTo>
                    <a:pt x="2269" y="34"/>
                    <a:pt x="2135" y="0"/>
                    <a:pt x="2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576756" y="4102999"/>
              <a:ext cx="26099" cy="50173"/>
            </a:xfrm>
            <a:custGeom>
              <a:avLst/>
              <a:gdLst/>
              <a:ahLst/>
              <a:cxnLst/>
              <a:rect l="l" t="t" r="r" b="b"/>
              <a:pathLst>
                <a:path w="1302" h="2503" extrusionOk="0">
                  <a:moveTo>
                    <a:pt x="434" y="1"/>
                  </a:moveTo>
                  <a:cubicBezTo>
                    <a:pt x="300" y="1"/>
                    <a:pt x="167" y="67"/>
                    <a:pt x="100" y="234"/>
                  </a:cubicBezTo>
                  <a:cubicBezTo>
                    <a:pt x="67" y="301"/>
                    <a:pt x="34" y="401"/>
                    <a:pt x="34" y="501"/>
                  </a:cubicBezTo>
                  <a:cubicBezTo>
                    <a:pt x="0" y="701"/>
                    <a:pt x="0" y="868"/>
                    <a:pt x="34" y="1068"/>
                  </a:cubicBezTo>
                  <a:cubicBezTo>
                    <a:pt x="67" y="1368"/>
                    <a:pt x="200" y="1635"/>
                    <a:pt x="367" y="1902"/>
                  </a:cubicBezTo>
                  <a:cubicBezTo>
                    <a:pt x="653" y="2245"/>
                    <a:pt x="939" y="2343"/>
                    <a:pt x="1015" y="2343"/>
                  </a:cubicBezTo>
                  <a:cubicBezTo>
                    <a:pt x="1028" y="2343"/>
                    <a:pt x="1034" y="2340"/>
                    <a:pt x="1034" y="2336"/>
                  </a:cubicBezTo>
                  <a:cubicBezTo>
                    <a:pt x="1034" y="2336"/>
                    <a:pt x="801" y="2169"/>
                    <a:pt x="534" y="1769"/>
                  </a:cubicBezTo>
                  <a:cubicBezTo>
                    <a:pt x="401" y="1535"/>
                    <a:pt x="300" y="1302"/>
                    <a:pt x="267" y="1035"/>
                  </a:cubicBezTo>
                  <a:cubicBezTo>
                    <a:pt x="234" y="868"/>
                    <a:pt x="234" y="735"/>
                    <a:pt x="267" y="568"/>
                  </a:cubicBezTo>
                  <a:cubicBezTo>
                    <a:pt x="300" y="401"/>
                    <a:pt x="367" y="268"/>
                    <a:pt x="401" y="268"/>
                  </a:cubicBezTo>
                  <a:cubicBezTo>
                    <a:pt x="467" y="301"/>
                    <a:pt x="634" y="401"/>
                    <a:pt x="701" y="534"/>
                  </a:cubicBezTo>
                  <a:cubicBezTo>
                    <a:pt x="767" y="668"/>
                    <a:pt x="868" y="801"/>
                    <a:pt x="901" y="968"/>
                  </a:cubicBezTo>
                  <a:cubicBezTo>
                    <a:pt x="1001" y="1202"/>
                    <a:pt x="1068" y="1468"/>
                    <a:pt x="1068" y="1735"/>
                  </a:cubicBezTo>
                  <a:cubicBezTo>
                    <a:pt x="1101" y="2202"/>
                    <a:pt x="1034" y="2502"/>
                    <a:pt x="1101" y="2502"/>
                  </a:cubicBezTo>
                  <a:cubicBezTo>
                    <a:pt x="1234" y="2269"/>
                    <a:pt x="1301" y="2002"/>
                    <a:pt x="1301" y="1735"/>
                  </a:cubicBezTo>
                  <a:cubicBezTo>
                    <a:pt x="1301" y="1435"/>
                    <a:pt x="1268" y="1135"/>
                    <a:pt x="1168" y="868"/>
                  </a:cubicBezTo>
                  <a:cubicBezTo>
                    <a:pt x="1101" y="701"/>
                    <a:pt x="1034" y="534"/>
                    <a:pt x="968" y="368"/>
                  </a:cubicBezTo>
                  <a:cubicBezTo>
                    <a:pt x="868" y="167"/>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939831" y="4043485"/>
              <a:ext cx="331665" cy="280189"/>
            </a:xfrm>
            <a:custGeom>
              <a:avLst/>
              <a:gdLst/>
              <a:ahLst/>
              <a:cxnLst/>
              <a:rect l="l" t="t" r="r" b="b"/>
              <a:pathLst>
                <a:path w="16546" h="13978" extrusionOk="0">
                  <a:moveTo>
                    <a:pt x="15211" y="1"/>
                  </a:moveTo>
                  <a:lnTo>
                    <a:pt x="7806" y="334"/>
                  </a:lnTo>
                  <a:lnTo>
                    <a:pt x="8473" y="8874"/>
                  </a:lnTo>
                  <a:cubicBezTo>
                    <a:pt x="8473" y="8874"/>
                    <a:pt x="34" y="12376"/>
                    <a:pt x="0" y="13978"/>
                  </a:cubicBezTo>
                  <a:lnTo>
                    <a:pt x="16545" y="13310"/>
                  </a:lnTo>
                  <a:lnTo>
                    <a:pt x="152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195245" y="4202121"/>
              <a:ext cx="27442" cy="25497"/>
            </a:xfrm>
            <a:custGeom>
              <a:avLst/>
              <a:gdLst/>
              <a:ahLst/>
              <a:cxnLst/>
              <a:rect l="l" t="t" r="r" b="b"/>
              <a:pathLst>
                <a:path w="1369" h="1272" extrusionOk="0">
                  <a:moveTo>
                    <a:pt x="710" y="0"/>
                  </a:moveTo>
                  <a:cubicBezTo>
                    <a:pt x="414" y="0"/>
                    <a:pt x="150" y="184"/>
                    <a:pt x="67" y="460"/>
                  </a:cubicBezTo>
                  <a:cubicBezTo>
                    <a:pt x="1" y="826"/>
                    <a:pt x="234" y="1193"/>
                    <a:pt x="568" y="1260"/>
                  </a:cubicBezTo>
                  <a:cubicBezTo>
                    <a:pt x="606" y="1268"/>
                    <a:pt x="645" y="1272"/>
                    <a:pt x="683" y="1272"/>
                  </a:cubicBezTo>
                  <a:cubicBezTo>
                    <a:pt x="975" y="1272"/>
                    <a:pt x="1243" y="1055"/>
                    <a:pt x="1302" y="760"/>
                  </a:cubicBezTo>
                  <a:cubicBezTo>
                    <a:pt x="1368" y="426"/>
                    <a:pt x="1168" y="93"/>
                    <a:pt x="835" y="26"/>
                  </a:cubicBezTo>
                  <a:lnTo>
                    <a:pt x="901" y="26"/>
                  </a:lnTo>
                  <a:cubicBezTo>
                    <a:pt x="837" y="8"/>
                    <a:pt x="773"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937827" y="4283544"/>
              <a:ext cx="333669" cy="40130"/>
            </a:xfrm>
            <a:custGeom>
              <a:avLst/>
              <a:gdLst/>
              <a:ahLst/>
              <a:cxnLst/>
              <a:rect l="l" t="t" r="r" b="b"/>
              <a:pathLst>
                <a:path w="16646" h="2002" extrusionOk="0">
                  <a:moveTo>
                    <a:pt x="16545" y="0"/>
                  </a:moveTo>
                  <a:lnTo>
                    <a:pt x="701" y="1134"/>
                  </a:lnTo>
                  <a:cubicBezTo>
                    <a:pt x="701" y="1134"/>
                    <a:pt x="0" y="1468"/>
                    <a:pt x="100" y="2002"/>
                  </a:cubicBezTo>
                  <a:lnTo>
                    <a:pt x="16645" y="1334"/>
                  </a:lnTo>
                  <a:lnTo>
                    <a:pt x="1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103980" y="4217837"/>
              <a:ext cx="32453" cy="19624"/>
            </a:xfrm>
            <a:custGeom>
              <a:avLst/>
              <a:gdLst/>
              <a:ahLst/>
              <a:cxnLst/>
              <a:rect l="l" t="t" r="r" b="b"/>
              <a:pathLst>
                <a:path w="1619" h="979" extrusionOk="0">
                  <a:moveTo>
                    <a:pt x="301" y="1"/>
                  </a:moveTo>
                  <a:cubicBezTo>
                    <a:pt x="117" y="1"/>
                    <a:pt x="0" y="42"/>
                    <a:pt x="17" y="76"/>
                  </a:cubicBezTo>
                  <a:cubicBezTo>
                    <a:pt x="17" y="176"/>
                    <a:pt x="417" y="176"/>
                    <a:pt x="851" y="443"/>
                  </a:cubicBezTo>
                  <a:cubicBezTo>
                    <a:pt x="1233" y="665"/>
                    <a:pt x="1463" y="979"/>
                    <a:pt x="1541" y="979"/>
                  </a:cubicBezTo>
                  <a:cubicBezTo>
                    <a:pt x="1545" y="979"/>
                    <a:pt x="1548" y="978"/>
                    <a:pt x="1551" y="976"/>
                  </a:cubicBezTo>
                  <a:cubicBezTo>
                    <a:pt x="1618" y="943"/>
                    <a:pt x="1485" y="476"/>
                    <a:pt x="984" y="176"/>
                  </a:cubicBezTo>
                  <a:cubicBezTo>
                    <a:pt x="734" y="42"/>
                    <a:pt x="48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3069542" y="4234734"/>
              <a:ext cx="24094" cy="24796"/>
            </a:xfrm>
            <a:custGeom>
              <a:avLst/>
              <a:gdLst/>
              <a:ahLst/>
              <a:cxnLst/>
              <a:rect l="l" t="t" r="r" b="b"/>
              <a:pathLst>
                <a:path w="1202" h="1237" extrusionOk="0">
                  <a:moveTo>
                    <a:pt x="104" y="0"/>
                  </a:moveTo>
                  <a:cubicBezTo>
                    <a:pt x="40" y="0"/>
                    <a:pt x="0" y="14"/>
                    <a:pt x="0" y="33"/>
                  </a:cubicBezTo>
                  <a:cubicBezTo>
                    <a:pt x="0" y="100"/>
                    <a:pt x="367" y="234"/>
                    <a:pt x="634" y="567"/>
                  </a:cubicBezTo>
                  <a:cubicBezTo>
                    <a:pt x="922" y="886"/>
                    <a:pt x="1026" y="1236"/>
                    <a:pt x="1093" y="1236"/>
                  </a:cubicBezTo>
                  <a:cubicBezTo>
                    <a:pt x="1096" y="1236"/>
                    <a:pt x="1098" y="1236"/>
                    <a:pt x="1101" y="1234"/>
                  </a:cubicBezTo>
                  <a:cubicBezTo>
                    <a:pt x="1168" y="1234"/>
                    <a:pt x="1201" y="767"/>
                    <a:pt x="834" y="367"/>
                  </a:cubicBezTo>
                  <a:cubicBezTo>
                    <a:pt x="574" y="83"/>
                    <a:pt x="263"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036769" y="4250450"/>
              <a:ext cx="18081" cy="27762"/>
            </a:xfrm>
            <a:custGeom>
              <a:avLst/>
              <a:gdLst/>
              <a:ahLst/>
              <a:cxnLst/>
              <a:rect l="l" t="t" r="r" b="b"/>
              <a:pathLst>
                <a:path w="902" h="1385" extrusionOk="0">
                  <a:moveTo>
                    <a:pt x="76" y="1"/>
                  </a:moveTo>
                  <a:cubicBezTo>
                    <a:pt x="54" y="1"/>
                    <a:pt x="40" y="6"/>
                    <a:pt x="34" y="17"/>
                  </a:cubicBezTo>
                  <a:cubicBezTo>
                    <a:pt x="1" y="83"/>
                    <a:pt x="268" y="317"/>
                    <a:pt x="435" y="650"/>
                  </a:cubicBezTo>
                  <a:cubicBezTo>
                    <a:pt x="601" y="1017"/>
                    <a:pt x="668" y="1351"/>
                    <a:pt x="735" y="1384"/>
                  </a:cubicBezTo>
                  <a:cubicBezTo>
                    <a:pt x="835" y="1384"/>
                    <a:pt x="902" y="984"/>
                    <a:pt x="701" y="550"/>
                  </a:cubicBezTo>
                  <a:cubicBezTo>
                    <a:pt x="505" y="157"/>
                    <a:pt x="190" y="1"/>
                    <a:pt x="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3104320" y="4173878"/>
              <a:ext cx="36121" cy="7156"/>
            </a:xfrm>
            <a:custGeom>
              <a:avLst/>
              <a:gdLst/>
              <a:ahLst/>
              <a:cxnLst/>
              <a:rect l="l" t="t" r="r" b="b"/>
              <a:pathLst>
                <a:path w="1802" h="357" extrusionOk="0">
                  <a:moveTo>
                    <a:pt x="934" y="1"/>
                  </a:moveTo>
                  <a:cubicBezTo>
                    <a:pt x="400" y="1"/>
                    <a:pt x="0" y="267"/>
                    <a:pt x="67" y="334"/>
                  </a:cubicBezTo>
                  <a:cubicBezTo>
                    <a:pt x="73" y="347"/>
                    <a:pt x="93" y="353"/>
                    <a:pt x="125" y="353"/>
                  </a:cubicBezTo>
                  <a:cubicBezTo>
                    <a:pt x="250" y="353"/>
                    <a:pt x="554" y="267"/>
                    <a:pt x="901" y="267"/>
                  </a:cubicBezTo>
                  <a:cubicBezTo>
                    <a:pt x="1255" y="293"/>
                    <a:pt x="1552" y="357"/>
                    <a:pt x="1689" y="357"/>
                  </a:cubicBezTo>
                  <a:cubicBezTo>
                    <a:pt x="1733" y="357"/>
                    <a:pt x="1760" y="350"/>
                    <a:pt x="1768" y="334"/>
                  </a:cubicBezTo>
                  <a:cubicBezTo>
                    <a:pt x="1801" y="267"/>
                    <a:pt x="1468" y="1"/>
                    <a:pt x="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3103639" y="4117551"/>
              <a:ext cx="50173" cy="29667"/>
            </a:xfrm>
            <a:custGeom>
              <a:avLst/>
              <a:gdLst/>
              <a:ahLst/>
              <a:cxnLst/>
              <a:rect l="l" t="t" r="r" b="b"/>
              <a:pathLst>
                <a:path w="2503" h="1480" extrusionOk="0">
                  <a:moveTo>
                    <a:pt x="2035" y="284"/>
                  </a:moveTo>
                  <a:cubicBezTo>
                    <a:pt x="2102" y="284"/>
                    <a:pt x="2152" y="292"/>
                    <a:pt x="2169" y="309"/>
                  </a:cubicBezTo>
                  <a:cubicBezTo>
                    <a:pt x="2236" y="375"/>
                    <a:pt x="2202" y="342"/>
                    <a:pt x="2169" y="409"/>
                  </a:cubicBezTo>
                  <a:cubicBezTo>
                    <a:pt x="2136" y="476"/>
                    <a:pt x="2069" y="509"/>
                    <a:pt x="2002" y="576"/>
                  </a:cubicBezTo>
                  <a:cubicBezTo>
                    <a:pt x="1869" y="676"/>
                    <a:pt x="1735" y="742"/>
                    <a:pt x="1568" y="842"/>
                  </a:cubicBezTo>
                  <a:cubicBezTo>
                    <a:pt x="1335" y="976"/>
                    <a:pt x="1068" y="1076"/>
                    <a:pt x="801" y="1176"/>
                  </a:cubicBezTo>
                  <a:cubicBezTo>
                    <a:pt x="595" y="1228"/>
                    <a:pt x="369" y="1279"/>
                    <a:pt x="169" y="1346"/>
                  </a:cubicBezTo>
                  <a:lnTo>
                    <a:pt x="169" y="1346"/>
                  </a:lnTo>
                  <a:cubicBezTo>
                    <a:pt x="265" y="1246"/>
                    <a:pt x="410" y="1099"/>
                    <a:pt x="601" y="943"/>
                  </a:cubicBezTo>
                  <a:cubicBezTo>
                    <a:pt x="835" y="742"/>
                    <a:pt x="1068" y="609"/>
                    <a:pt x="1335" y="476"/>
                  </a:cubicBezTo>
                  <a:cubicBezTo>
                    <a:pt x="1502" y="409"/>
                    <a:pt x="1635" y="375"/>
                    <a:pt x="1802" y="309"/>
                  </a:cubicBezTo>
                  <a:cubicBezTo>
                    <a:pt x="1885" y="292"/>
                    <a:pt x="1969" y="284"/>
                    <a:pt x="2035" y="284"/>
                  </a:cubicBezTo>
                  <a:close/>
                  <a:moveTo>
                    <a:pt x="2118" y="0"/>
                  </a:moveTo>
                  <a:cubicBezTo>
                    <a:pt x="2092" y="0"/>
                    <a:pt x="2064" y="3"/>
                    <a:pt x="2035" y="9"/>
                  </a:cubicBezTo>
                  <a:cubicBezTo>
                    <a:pt x="1935" y="9"/>
                    <a:pt x="1835" y="9"/>
                    <a:pt x="1735" y="42"/>
                  </a:cubicBezTo>
                  <a:cubicBezTo>
                    <a:pt x="1568" y="109"/>
                    <a:pt x="1402" y="175"/>
                    <a:pt x="1235" y="242"/>
                  </a:cubicBezTo>
                  <a:cubicBezTo>
                    <a:pt x="968" y="375"/>
                    <a:pt x="701" y="576"/>
                    <a:pt x="468" y="776"/>
                  </a:cubicBezTo>
                  <a:cubicBezTo>
                    <a:pt x="213" y="1031"/>
                    <a:pt x="87" y="1269"/>
                    <a:pt x="45" y="1391"/>
                  </a:cubicBezTo>
                  <a:lnTo>
                    <a:pt x="45" y="1391"/>
                  </a:lnTo>
                  <a:cubicBezTo>
                    <a:pt x="30" y="1397"/>
                    <a:pt x="15" y="1403"/>
                    <a:pt x="1" y="1410"/>
                  </a:cubicBezTo>
                  <a:cubicBezTo>
                    <a:pt x="13" y="1412"/>
                    <a:pt x="24" y="1415"/>
                    <a:pt x="36" y="1418"/>
                  </a:cubicBezTo>
                  <a:lnTo>
                    <a:pt x="36" y="1418"/>
                  </a:lnTo>
                  <a:cubicBezTo>
                    <a:pt x="26" y="1455"/>
                    <a:pt x="26" y="1476"/>
                    <a:pt x="34" y="1476"/>
                  </a:cubicBezTo>
                  <a:cubicBezTo>
                    <a:pt x="34" y="1478"/>
                    <a:pt x="35" y="1479"/>
                    <a:pt x="36" y="1479"/>
                  </a:cubicBezTo>
                  <a:cubicBezTo>
                    <a:pt x="42" y="1479"/>
                    <a:pt x="60" y="1461"/>
                    <a:pt x="91" y="1428"/>
                  </a:cubicBezTo>
                  <a:lnTo>
                    <a:pt x="91" y="1428"/>
                  </a:lnTo>
                  <a:cubicBezTo>
                    <a:pt x="165" y="1440"/>
                    <a:pt x="241" y="1446"/>
                    <a:pt x="317" y="1446"/>
                  </a:cubicBezTo>
                  <a:cubicBezTo>
                    <a:pt x="492" y="1446"/>
                    <a:pt x="670" y="1417"/>
                    <a:pt x="835" y="1376"/>
                  </a:cubicBezTo>
                  <a:cubicBezTo>
                    <a:pt x="1101" y="1309"/>
                    <a:pt x="1402" y="1209"/>
                    <a:pt x="1669" y="1076"/>
                  </a:cubicBezTo>
                  <a:cubicBezTo>
                    <a:pt x="1835" y="976"/>
                    <a:pt x="2002" y="909"/>
                    <a:pt x="2136" y="809"/>
                  </a:cubicBezTo>
                  <a:cubicBezTo>
                    <a:pt x="2236" y="742"/>
                    <a:pt x="2302" y="676"/>
                    <a:pt x="2402" y="576"/>
                  </a:cubicBezTo>
                  <a:cubicBezTo>
                    <a:pt x="2469" y="476"/>
                    <a:pt x="2502" y="309"/>
                    <a:pt x="2402" y="175"/>
                  </a:cubicBezTo>
                  <a:cubicBezTo>
                    <a:pt x="2347" y="65"/>
                    <a:pt x="2246" y="0"/>
                    <a:pt x="2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3082251" y="4095642"/>
              <a:ext cx="27422" cy="52177"/>
            </a:xfrm>
            <a:custGeom>
              <a:avLst/>
              <a:gdLst/>
              <a:ahLst/>
              <a:cxnLst/>
              <a:rect l="l" t="t" r="r" b="b"/>
              <a:pathLst>
                <a:path w="1368" h="2603" extrusionOk="0">
                  <a:moveTo>
                    <a:pt x="434" y="1"/>
                  </a:moveTo>
                  <a:cubicBezTo>
                    <a:pt x="267" y="1"/>
                    <a:pt x="134" y="101"/>
                    <a:pt x="100" y="234"/>
                  </a:cubicBezTo>
                  <a:cubicBezTo>
                    <a:pt x="34" y="334"/>
                    <a:pt x="34" y="434"/>
                    <a:pt x="0" y="534"/>
                  </a:cubicBezTo>
                  <a:cubicBezTo>
                    <a:pt x="0" y="735"/>
                    <a:pt x="0" y="901"/>
                    <a:pt x="34" y="1102"/>
                  </a:cubicBezTo>
                  <a:cubicBezTo>
                    <a:pt x="100" y="1402"/>
                    <a:pt x="234" y="1669"/>
                    <a:pt x="434" y="1935"/>
                  </a:cubicBezTo>
                  <a:cubicBezTo>
                    <a:pt x="729" y="2289"/>
                    <a:pt x="1023" y="2408"/>
                    <a:pt x="1088" y="2408"/>
                  </a:cubicBezTo>
                  <a:cubicBezTo>
                    <a:pt x="1097" y="2408"/>
                    <a:pt x="1101" y="2406"/>
                    <a:pt x="1101" y="2402"/>
                  </a:cubicBezTo>
                  <a:cubicBezTo>
                    <a:pt x="1134" y="2369"/>
                    <a:pt x="834" y="2202"/>
                    <a:pt x="601" y="1802"/>
                  </a:cubicBezTo>
                  <a:cubicBezTo>
                    <a:pt x="434" y="1569"/>
                    <a:pt x="334" y="1302"/>
                    <a:pt x="300" y="1035"/>
                  </a:cubicBezTo>
                  <a:cubicBezTo>
                    <a:pt x="267" y="868"/>
                    <a:pt x="267" y="735"/>
                    <a:pt x="300" y="568"/>
                  </a:cubicBezTo>
                  <a:cubicBezTo>
                    <a:pt x="300" y="388"/>
                    <a:pt x="354" y="262"/>
                    <a:pt x="413" y="262"/>
                  </a:cubicBezTo>
                  <a:cubicBezTo>
                    <a:pt x="420" y="262"/>
                    <a:pt x="427" y="264"/>
                    <a:pt x="434" y="268"/>
                  </a:cubicBezTo>
                  <a:cubicBezTo>
                    <a:pt x="501" y="268"/>
                    <a:pt x="667" y="368"/>
                    <a:pt x="734" y="501"/>
                  </a:cubicBezTo>
                  <a:cubicBezTo>
                    <a:pt x="834" y="668"/>
                    <a:pt x="901" y="801"/>
                    <a:pt x="968" y="968"/>
                  </a:cubicBezTo>
                  <a:cubicBezTo>
                    <a:pt x="1068" y="1235"/>
                    <a:pt x="1134" y="1502"/>
                    <a:pt x="1168" y="1802"/>
                  </a:cubicBezTo>
                  <a:cubicBezTo>
                    <a:pt x="1201" y="2302"/>
                    <a:pt x="1134" y="2603"/>
                    <a:pt x="1168" y="2603"/>
                  </a:cubicBezTo>
                  <a:cubicBezTo>
                    <a:pt x="1301" y="2369"/>
                    <a:pt x="1368" y="2069"/>
                    <a:pt x="1368" y="1802"/>
                  </a:cubicBezTo>
                  <a:cubicBezTo>
                    <a:pt x="1368" y="1502"/>
                    <a:pt x="1301" y="1202"/>
                    <a:pt x="1201" y="901"/>
                  </a:cubicBezTo>
                  <a:cubicBezTo>
                    <a:pt x="1134" y="735"/>
                    <a:pt x="1068" y="568"/>
                    <a:pt x="968" y="401"/>
                  </a:cubicBezTo>
                  <a:cubicBezTo>
                    <a:pt x="868" y="168"/>
                    <a:pt x="667"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478455" y="2387267"/>
              <a:ext cx="796388" cy="1810705"/>
            </a:xfrm>
            <a:custGeom>
              <a:avLst/>
              <a:gdLst/>
              <a:ahLst/>
              <a:cxnLst/>
              <a:rect l="l" t="t" r="r" b="b"/>
              <a:pathLst>
                <a:path w="39730" h="90332" extrusionOk="0">
                  <a:moveTo>
                    <a:pt x="24685" y="0"/>
                  </a:moveTo>
                  <a:lnTo>
                    <a:pt x="1" y="967"/>
                  </a:lnTo>
                  <a:lnTo>
                    <a:pt x="3870" y="90331"/>
                  </a:lnTo>
                  <a:lnTo>
                    <a:pt x="15045" y="90331"/>
                  </a:lnTo>
                  <a:lnTo>
                    <a:pt x="12143" y="10174"/>
                  </a:lnTo>
                  <a:lnTo>
                    <a:pt x="28154" y="89564"/>
                  </a:lnTo>
                  <a:lnTo>
                    <a:pt x="39729" y="87896"/>
                  </a:lnTo>
                  <a:lnTo>
                    <a:pt x="246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2917762" y="2164607"/>
              <a:ext cx="361752" cy="631879"/>
            </a:xfrm>
            <a:custGeom>
              <a:avLst/>
              <a:gdLst/>
              <a:ahLst/>
              <a:cxnLst/>
              <a:rect l="l" t="t" r="r" b="b"/>
              <a:pathLst>
                <a:path w="18047" h="31523" extrusionOk="0">
                  <a:moveTo>
                    <a:pt x="0" y="0"/>
                  </a:moveTo>
                  <a:lnTo>
                    <a:pt x="7706" y="25552"/>
                  </a:lnTo>
                  <a:cubicBezTo>
                    <a:pt x="7773" y="25885"/>
                    <a:pt x="7839" y="26286"/>
                    <a:pt x="7939" y="26786"/>
                  </a:cubicBezTo>
                  <a:cubicBezTo>
                    <a:pt x="8006" y="27186"/>
                    <a:pt x="8006" y="27620"/>
                    <a:pt x="7939" y="28020"/>
                  </a:cubicBezTo>
                  <a:cubicBezTo>
                    <a:pt x="7873" y="28554"/>
                    <a:pt x="7706" y="29021"/>
                    <a:pt x="7506" y="29521"/>
                  </a:cubicBezTo>
                  <a:cubicBezTo>
                    <a:pt x="7309" y="29859"/>
                    <a:pt x="7563" y="30267"/>
                    <a:pt x="7887" y="30267"/>
                  </a:cubicBezTo>
                  <a:cubicBezTo>
                    <a:pt x="7947" y="30267"/>
                    <a:pt x="8010" y="30253"/>
                    <a:pt x="8073" y="30222"/>
                  </a:cubicBezTo>
                  <a:cubicBezTo>
                    <a:pt x="8440" y="30055"/>
                    <a:pt x="9140" y="28954"/>
                    <a:pt x="9274" y="27420"/>
                  </a:cubicBezTo>
                  <a:cubicBezTo>
                    <a:pt x="9309" y="27014"/>
                    <a:pt x="9431" y="26855"/>
                    <a:pt x="9600" y="26855"/>
                  </a:cubicBezTo>
                  <a:cubicBezTo>
                    <a:pt x="10070" y="26855"/>
                    <a:pt x="10907" y="28081"/>
                    <a:pt x="11275" y="28621"/>
                  </a:cubicBezTo>
                  <a:cubicBezTo>
                    <a:pt x="11775" y="29321"/>
                    <a:pt x="13410" y="31489"/>
                    <a:pt x="13777" y="31523"/>
                  </a:cubicBezTo>
                  <a:cubicBezTo>
                    <a:pt x="14277" y="31523"/>
                    <a:pt x="14411" y="30989"/>
                    <a:pt x="13877" y="30288"/>
                  </a:cubicBezTo>
                  <a:cubicBezTo>
                    <a:pt x="13343" y="29588"/>
                    <a:pt x="11942" y="27386"/>
                    <a:pt x="12343" y="27120"/>
                  </a:cubicBezTo>
                  <a:cubicBezTo>
                    <a:pt x="12356" y="27110"/>
                    <a:pt x="12373" y="27106"/>
                    <a:pt x="12392" y="27106"/>
                  </a:cubicBezTo>
                  <a:cubicBezTo>
                    <a:pt x="12914" y="27106"/>
                    <a:pt x="15245" y="30555"/>
                    <a:pt x="15245" y="30555"/>
                  </a:cubicBezTo>
                  <a:cubicBezTo>
                    <a:pt x="15245" y="30555"/>
                    <a:pt x="15548" y="31239"/>
                    <a:pt x="15935" y="31239"/>
                  </a:cubicBezTo>
                  <a:cubicBezTo>
                    <a:pt x="15993" y="31239"/>
                    <a:pt x="16052" y="31224"/>
                    <a:pt x="16112" y="31189"/>
                  </a:cubicBezTo>
                  <a:cubicBezTo>
                    <a:pt x="16946" y="30689"/>
                    <a:pt x="13977" y="26953"/>
                    <a:pt x="13710" y="26586"/>
                  </a:cubicBezTo>
                  <a:cubicBezTo>
                    <a:pt x="13566" y="26417"/>
                    <a:pt x="13734" y="26214"/>
                    <a:pt x="13914" y="26214"/>
                  </a:cubicBezTo>
                  <a:cubicBezTo>
                    <a:pt x="13983" y="26214"/>
                    <a:pt x="14055" y="26245"/>
                    <a:pt x="14110" y="26319"/>
                  </a:cubicBezTo>
                  <a:cubicBezTo>
                    <a:pt x="14297" y="26568"/>
                    <a:pt x="16257" y="29637"/>
                    <a:pt x="17196" y="29637"/>
                  </a:cubicBezTo>
                  <a:cubicBezTo>
                    <a:pt x="17262" y="29637"/>
                    <a:pt x="17324" y="29621"/>
                    <a:pt x="17379" y="29588"/>
                  </a:cubicBezTo>
                  <a:cubicBezTo>
                    <a:pt x="18047" y="29221"/>
                    <a:pt x="14978" y="26486"/>
                    <a:pt x="14911" y="25518"/>
                  </a:cubicBezTo>
                  <a:cubicBezTo>
                    <a:pt x="14907" y="25393"/>
                    <a:pt x="14940" y="25339"/>
                    <a:pt x="15001" y="25339"/>
                  </a:cubicBezTo>
                  <a:cubicBezTo>
                    <a:pt x="15387" y="25339"/>
                    <a:pt x="16901" y="27454"/>
                    <a:pt x="17526" y="27454"/>
                  </a:cubicBezTo>
                  <a:cubicBezTo>
                    <a:pt x="17571" y="27454"/>
                    <a:pt x="17611" y="27443"/>
                    <a:pt x="17646" y="27420"/>
                  </a:cubicBezTo>
                  <a:cubicBezTo>
                    <a:pt x="17880" y="27286"/>
                    <a:pt x="18047" y="27153"/>
                    <a:pt x="16512" y="25452"/>
                  </a:cubicBezTo>
                  <a:cubicBezTo>
                    <a:pt x="15778" y="24618"/>
                    <a:pt x="12910" y="22083"/>
                    <a:pt x="12910" y="22083"/>
                  </a:cubicBezTo>
                  <a:lnTo>
                    <a:pt x="8006" y="467"/>
                  </a:lnTo>
                  <a:lnTo>
                    <a:pt x="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2199629" y="1578872"/>
              <a:ext cx="915395" cy="849186"/>
            </a:xfrm>
            <a:custGeom>
              <a:avLst/>
              <a:gdLst/>
              <a:ahLst/>
              <a:cxnLst/>
              <a:rect l="l" t="t" r="r" b="b"/>
              <a:pathLst>
                <a:path w="45667" h="42364" extrusionOk="0">
                  <a:moveTo>
                    <a:pt x="26620" y="0"/>
                  </a:moveTo>
                  <a:lnTo>
                    <a:pt x="17013" y="2002"/>
                  </a:lnTo>
                  <a:cubicBezTo>
                    <a:pt x="16813" y="2068"/>
                    <a:pt x="11509" y="5237"/>
                    <a:pt x="11075" y="5904"/>
                  </a:cubicBezTo>
                  <a:cubicBezTo>
                    <a:pt x="11075" y="5904"/>
                    <a:pt x="9241" y="7239"/>
                    <a:pt x="8574" y="10775"/>
                  </a:cubicBezTo>
                  <a:cubicBezTo>
                    <a:pt x="7740" y="15011"/>
                    <a:pt x="5705" y="21682"/>
                    <a:pt x="5071" y="22116"/>
                  </a:cubicBezTo>
                  <a:cubicBezTo>
                    <a:pt x="4437" y="22583"/>
                    <a:pt x="1" y="24785"/>
                    <a:pt x="1" y="24785"/>
                  </a:cubicBezTo>
                  <a:lnTo>
                    <a:pt x="3804" y="32824"/>
                  </a:lnTo>
                  <a:cubicBezTo>
                    <a:pt x="3804" y="32824"/>
                    <a:pt x="9941" y="30956"/>
                    <a:pt x="13544" y="26986"/>
                  </a:cubicBezTo>
                  <a:lnTo>
                    <a:pt x="13677" y="42364"/>
                  </a:lnTo>
                  <a:lnTo>
                    <a:pt x="39329" y="41663"/>
                  </a:lnTo>
                  <a:lnTo>
                    <a:pt x="35926" y="29721"/>
                  </a:lnTo>
                  <a:lnTo>
                    <a:pt x="37761" y="35592"/>
                  </a:lnTo>
                  <a:lnTo>
                    <a:pt x="45667" y="34692"/>
                  </a:lnTo>
                  <a:cubicBezTo>
                    <a:pt x="45667" y="34692"/>
                    <a:pt x="41631" y="16579"/>
                    <a:pt x="40496" y="9807"/>
                  </a:cubicBezTo>
                  <a:cubicBezTo>
                    <a:pt x="40230" y="8373"/>
                    <a:pt x="39629" y="7039"/>
                    <a:pt x="38695" y="5904"/>
                  </a:cubicBezTo>
                  <a:cubicBezTo>
                    <a:pt x="37594" y="4637"/>
                    <a:pt x="36260" y="3569"/>
                    <a:pt x="34792" y="2735"/>
                  </a:cubicBezTo>
                  <a:cubicBezTo>
                    <a:pt x="31323" y="1001"/>
                    <a:pt x="26620" y="0"/>
                    <a:pt x="266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2435659" y="1891073"/>
              <a:ext cx="14733" cy="34838"/>
            </a:xfrm>
            <a:custGeom>
              <a:avLst/>
              <a:gdLst/>
              <a:ahLst/>
              <a:cxnLst/>
              <a:rect l="l" t="t" r="r" b="b"/>
              <a:pathLst>
                <a:path w="735" h="1738" extrusionOk="0">
                  <a:moveTo>
                    <a:pt x="10" y="1"/>
                  </a:moveTo>
                  <a:cubicBezTo>
                    <a:pt x="7" y="1"/>
                    <a:pt x="4" y="2"/>
                    <a:pt x="1" y="3"/>
                  </a:cubicBezTo>
                  <a:cubicBezTo>
                    <a:pt x="34" y="303"/>
                    <a:pt x="101" y="603"/>
                    <a:pt x="268" y="904"/>
                  </a:cubicBezTo>
                  <a:cubicBezTo>
                    <a:pt x="468" y="1371"/>
                    <a:pt x="668" y="1738"/>
                    <a:pt x="735" y="1738"/>
                  </a:cubicBezTo>
                  <a:cubicBezTo>
                    <a:pt x="701" y="1404"/>
                    <a:pt x="601" y="1104"/>
                    <a:pt x="468" y="837"/>
                  </a:cubicBezTo>
                  <a:cubicBezTo>
                    <a:pt x="276" y="358"/>
                    <a:pt x="8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2446363" y="1896465"/>
              <a:ext cx="26099" cy="408577"/>
            </a:xfrm>
            <a:custGeom>
              <a:avLst/>
              <a:gdLst/>
              <a:ahLst/>
              <a:cxnLst/>
              <a:rect l="l" t="t" r="r" b="b"/>
              <a:pathLst>
                <a:path w="1302" h="20383" extrusionOk="0">
                  <a:moveTo>
                    <a:pt x="1" y="1"/>
                  </a:moveTo>
                  <a:cubicBezTo>
                    <a:pt x="1" y="68"/>
                    <a:pt x="1" y="134"/>
                    <a:pt x="1" y="201"/>
                  </a:cubicBezTo>
                  <a:cubicBezTo>
                    <a:pt x="1" y="368"/>
                    <a:pt x="34" y="568"/>
                    <a:pt x="67" y="801"/>
                  </a:cubicBezTo>
                  <a:cubicBezTo>
                    <a:pt x="101" y="1335"/>
                    <a:pt x="201" y="2069"/>
                    <a:pt x="267" y="2970"/>
                  </a:cubicBezTo>
                  <a:cubicBezTo>
                    <a:pt x="468" y="4804"/>
                    <a:pt x="668" y="7339"/>
                    <a:pt x="801" y="10175"/>
                  </a:cubicBezTo>
                  <a:cubicBezTo>
                    <a:pt x="968" y="12977"/>
                    <a:pt x="1035" y="15545"/>
                    <a:pt x="1135" y="17380"/>
                  </a:cubicBezTo>
                  <a:cubicBezTo>
                    <a:pt x="1168" y="18281"/>
                    <a:pt x="1201" y="19014"/>
                    <a:pt x="1235" y="19582"/>
                  </a:cubicBezTo>
                  <a:cubicBezTo>
                    <a:pt x="1268" y="19815"/>
                    <a:pt x="1268" y="20015"/>
                    <a:pt x="1268" y="20149"/>
                  </a:cubicBezTo>
                  <a:cubicBezTo>
                    <a:pt x="1268" y="20215"/>
                    <a:pt x="1268" y="20282"/>
                    <a:pt x="1268" y="20382"/>
                  </a:cubicBezTo>
                  <a:cubicBezTo>
                    <a:pt x="1302" y="20282"/>
                    <a:pt x="1302" y="20215"/>
                    <a:pt x="1302" y="20149"/>
                  </a:cubicBezTo>
                  <a:lnTo>
                    <a:pt x="1302" y="19548"/>
                  </a:lnTo>
                  <a:cubicBezTo>
                    <a:pt x="1302" y="19014"/>
                    <a:pt x="1302" y="18281"/>
                    <a:pt x="1302" y="17380"/>
                  </a:cubicBezTo>
                  <a:cubicBezTo>
                    <a:pt x="1235" y="15512"/>
                    <a:pt x="1201" y="12977"/>
                    <a:pt x="1035" y="10141"/>
                  </a:cubicBezTo>
                  <a:cubicBezTo>
                    <a:pt x="901" y="7339"/>
                    <a:pt x="668" y="4804"/>
                    <a:pt x="434" y="2936"/>
                  </a:cubicBezTo>
                  <a:cubicBezTo>
                    <a:pt x="334" y="2036"/>
                    <a:pt x="234" y="1302"/>
                    <a:pt x="134" y="768"/>
                  </a:cubicBezTo>
                  <a:cubicBezTo>
                    <a:pt x="101" y="535"/>
                    <a:pt x="67" y="368"/>
                    <a:pt x="34" y="201"/>
                  </a:cubicBezTo>
                  <a:cubicBezTo>
                    <a:pt x="34" y="134"/>
                    <a:pt x="34" y="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2877632" y="1864954"/>
              <a:ext cx="20085" cy="16938"/>
            </a:xfrm>
            <a:custGeom>
              <a:avLst/>
              <a:gdLst/>
              <a:ahLst/>
              <a:cxnLst/>
              <a:rect l="l" t="t" r="r" b="b"/>
              <a:pathLst>
                <a:path w="1002" h="845" extrusionOk="0">
                  <a:moveTo>
                    <a:pt x="952" y="0"/>
                  </a:moveTo>
                  <a:cubicBezTo>
                    <a:pt x="887" y="0"/>
                    <a:pt x="674" y="129"/>
                    <a:pt x="435" y="339"/>
                  </a:cubicBezTo>
                  <a:cubicBezTo>
                    <a:pt x="201" y="572"/>
                    <a:pt x="1" y="772"/>
                    <a:pt x="68" y="839"/>
                  </a:cubicBezTo>
                  <a:cubicBezTo>
                    <a:pt x="71" y="842"/>
                    <a:pt x="77" y="844"/>
                    <a:pt x="84" y="844"/>
                  </a:cubicBezTo>
                  <a:cubicBezTo>
                    <a:pt x="149" y="844"/>
                    <a:pt x="362" y="715"/>
                    <a:pt x="601" y="505"/>
                  </a:cubicBezTo>
                  <a:cubicBezTo>
                    <a:pt x="835" y="272"/>
                    <a:pt x="1002" y="72"/>
                    <a:pt x="968" y="5"/>
                  </a:cubicBezTo>
                  <a:cubicBezTo>
                    <a:pt x="965" y="2"/>
                    <a:pt x="959" y="0"/>
                    <a:pt x="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2395549" y="1688659"/>
              <a:ext cx="576394" cy="47366"/>
            </a:xfrm>
            <a:custGeom>
              <a:avLst/>
              <a:gdLst/>
              <a:ahLst/>
              <a:cxnLst/>
              <a:rect l="l" t="t" r="r" b="b"/>
              <a:pathLst>
                <a:path w="28755" h="2363" extrusionOk="0">
                  <a:moveTo>
                    <a:pt x="26789" y="1"/>
                  </a:moveTo>
                  <a:cubicBezTo>
                    <a:pt x="26032" y="1"/>
                    <a:pt x="25275" y="63"/>
                    <a:pt x="24518" y="161"/>
                  </a:cubicBezTo>
                  <a:cubicBezTo>
                    <a:pt x="23217" y="294"/>
                    <a:pt x="21683" y="594"/>
                    <a:pt x="19981" y="928"/>
                  </a:cubicBezTo>
                  <a:cubicBezTo>
                    <a:pt x="18280" y="1228"/>
                    <a:pt x="16412" y="1528"/>
                    <a:pt x="14411" y="1762"/>
                  </a:cubicBezTo>
                  <a:cubicBezTo>
                    <a:pt x="12008" y="2023"/>
                    <a:pt x="9572" y="2166"/>
                    <a:pt x="7138" y="2166"/>
                  </a:cubicBezTo>
                  <a:cubicBezTo>
                    <a:pt x="6159" y="2166"/>
                    <a:pt x="5180" y="2143"/>
                    <a:pt x="4203" y="2095"/>
                  </a:cubicBezTo>
                  <a:cubicBezTo>
                    <a:pt x="2903" y="2062"/>
                    <a:pt x="1868" y="1962"/>
                    <a:pt x="1135" y="1928"/>
                  </a:cubicBezTo>
                  <a:lnTo>
                    <a:pt x="301" y="1862"/>
                  </a:lnTo>
                  <a:cubicBezTo>
                    <a:pt x="251" y="1845"/>
                    <a:pt x="201" y="1837"/>
                    <a:pt x="151" y="1837"/>
                  </a:cubicBezTo>
                  <a:cubicBezTo>
                    <a:pt x="101" y="1837"/>
                    <a:pt x="51" y="1845"/>
                    <a:pt x="0" y="1862"/>
                  </a:cubicBezTo>
                  <a:cubicBezTo>
                    <a:pt x="101" y="1862"/>
                    <a:pt x="201" y="1895"/>
                    <a:pt x="301" y="1895"/>
                  </a:cubicBezTo>
                  <a:lnTo>
                    <a:pt x="1135" y="1995"/>
                  </a:lnTo>
                  <a:cubicBezTo>
                    <a:pt x="1835" y="2095"/>
                    <a:pt x="2903" y="2195"/>
                    <a:pt x="4203" y="2262"/>
                  </a:cubicBezTo>
                  <a:cubicBezTo>
                    <a:pt x="5349" y="2329"/>
                    <a:pt x="6490" y="2362"/>
                    <a:pt x="7629" y="2362"/>
                  </a:cubicBezTo>
                  <a:cubicBezTo>
                    <a:pt x="9908" y="2362"/>
                    <a:pt x="12176" y="2229"/>
                    <a:pt x="14444" y="1962"/>
                  </a:cubicBezTo>
                  <a:cubicBezTo>
                    <a:pt x="16446" y="1762"/>
                    <a:pt x="18314" y="1461"/>
                    <a:pt x="20015" y="1128"/>
                  </a:cubicBezTo>
                  <a:cubicBezTo>
                    <a:pt x="21716" y="794"/>
                    <a:pt x="23250" y="494"/>
                    <a:pt x="24551" y="327"/>
                  </a:cubicBezTo>
                  <a:cubicBezTo>
                    <a:pt x="25380" y="217"/>
                    <a:pt x="26232" y="152"/>
                    <a:pt x="27088" y="152"/>
                  </a:cubicBezTo>
                  <a:cubicBezTo>
                    <a:pt x="27265" y="152"/>
                    <a:pt x="27443" y="155"/>
                    <a:pt x="27620" y="161"/>
                  </a:cubicBezTo>
                  <a:cubicBezTo>
                    <a:pt x="27987" y="161"/>
                    <a:pt x="28254" y="227"/>
                    <a:pt x="28454" y="227"/>
                  </a:cubicBezTo>
                  <a:lnTo>
                    <a:pt x="28754" y="227"/>
                  </a:lnTo>
                  <a:cubicBezTo>
                    <a:pt x="28654" y="194"/>
                    <a:pt x="28554" y="161"/>
                    <a:pt x="28454" y="127"/>
                  </a:cubicBezTo>
                  <a:cubicBezTo>
                    <a:pt x="28254" y="94"/>
                    <a:pt x="27987" y="60"/>
                    <a:pt x="27620" y="27"/>
                  </a:cubicBezTo>
                  <a:cubicBezTo>
                    <a:pt x="27343" y="9"/>
                    <a:pt x="27066" y="1"/>
                    <a:pt x="267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2378832" y="1808588"/>
              <a:ext cx="633222" cy="58451"/>
            </a:xfrm>
            <a:custGeom>
              <a:avLst/>
              <a:gdLst/>
              <a:ahLst/>
              <a:cxnLst/>
              <a:rect l="l" t="t" r="r" b="b"/>
              <a:pathLst>
                <a:path w="31590" h="2916" extrusionOk="0">
                  <a:moveTo>
                    <a:pt x="31466" y="0"/>
                  </a:moveTo>
                  <a:cubicBezTo>
                    <a:pt x="31390" y="0"/>
                    <a:pt x="31323" y="15"/>
                    <a:pt x="31256" y="15"/>
                  </a:cubicBezTo>
                  <a:lnTo>
                    <a:pt x="30322" y="215"/>
                  </a:lnTo>
                  <a:lnTo>
                    <a:pt x="26986" y="916"/>
                  </a:lnTo>
                  <a:cubicBezTo>
                    <a:pt x="23351" y="1716"/>
                    <a:pt x="19615" y="2283"/>
                    <a:pt x="15879" y="2584"/>
                  </a:cubicBezTo>
                  <a:cubicBezTo>
                    <a:pt x="14609" y="2652"/>
                    <a:pt x="13336" y="2685"/>
                    <a:pt x="12062" y="2685"/>
                  </a:cubicBezTo>
                  <a:cubicBezTo>
                    <a:pt x="9585" y="2685"/>
                    <a:pt x="7104" y="2559"/>
                    <a:pt x="4637" y="2317"/>
                  </a:cubicBezTo>
                  <a:cubicBezTo>
                    <a:pt x="3203" y="2183"/>
                    <a:pt x="2069" y="2050"/>
                    <a:pt x="1268" y="1983"/>
                  </a:cubicBezTo>
                  <a:lnTo>
                    <a:pt x="334" y="1883"/>
                  </a:lnTo>
                  <a:lnTo>
                    <a:pt x="1" y="1883"/>
                  </a:lnTo>
                  <a:cubicBezTo>
                    <a:pt x="134" y="1916"/>
                    <a:pt x="234" y="1916"/>
                    <a:pt x="334" y="1950"/>
                  </a:cubicBezTo>
                  <a:lnTo>
                    <a:pt x="1268" y="2083"/>
                  </a:lnTo>
                  <a:cubicBezTo>
                    <a:pt x="2035" y="2217"/>
                    <a:pt x="3203" y="2350"/>
                    <a:pt x="4637" y="2484"/>
                  </a:cubicBezTo>
                  <a:cubicBezTo>
                    <a:pt x="7150" y="2775"/>
                    <a:pt x="9678" y="2916"/>
                    <a:pt x="12211" y="2916"/>
                  </a:cubicBezTo>
                  <a:cubicBezTo>
                    <a:pt x="13444" y="2916"/>
                    <a:pt x="14678" y="2883"/>
                    <a:pt x="15912" y="2817"/>
                  </a:cubicBezTo>
                  <a:cubicBezTo>
                    <a:pt x="19648" y="2517"/>
                    <a:pt x="23351" y="1950"/>
                    <a:pt x="27020" y="1083"/>
                  </a:cubicBezTo>
                  <a:cubicBezTo>
                    <a:pt x="28454" y="782"/>
                    <a:pt x="29588" y="515"/>
                    <a:pt x="30356" y="315"/>
                  </a:cubicBezTo>
                  <a:lnTo>
                    <a:pt x="31256" y="82"/>
                  </a:lnTo>
                  <a:cubicBezTo>
                    <a:pt x="31356" y="82"/>
                    <a:pt x="31490" y="48"/>
                    <a:pt x="31590" y="15"/>
                  </a:cubicBezTo>
                  <a:cubicBezTo>
                    <a:pt x="31545" y="4"/>
                    <a:pt x="31505" y="0"/>
                    <a:pt x="314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2891683" y="1930582"/>
              <a:ext cx="145106" cy="14493"/>
            </a:xfrm>
            <a:custGeom>
              <a:avLst/>
              <a:gdLst/>
              <a:ahLst/>
              <a:cxnLst/>
              <a:rect l="l" t="t" r="r" b="b"/>
              <a:pathLst>
                <a:path w="7239" h="723" extrusionOk="0">
                  <a:moveTo>
                    <a:pt x="7239" y="0"/>
                  </a:moveTo>
                  <a:lnTo>
                    <a:pt x="7239" y="0"/>
                  </a:lnTo>
                  <a:cubicBezTo>
                    <a:pt x="6872" y="33"/>
                    <a:pt x="6505" y="67"/>
                    <a:pt x="6172" y="134"/>
                  </a:cubicBezTo>
                  <a:cubicBezTo>
                    <a:pt x="5504" y="234"/>
                    <a:pt x="4604" y="367"/>
                    <a:pt x="3603" y="434"/>
                  </a:cubicBezTo>
                  <a:cubicBezTo>
                    <a:pt x="2602" y="534"/>
                    <a:pt x="1702" y="567"/>
                    <a:pt x="1068" y="567"/>
                  </a:cubicBezTo>
                  <a:cubicBezTo>
                    <a:pt x="916" y="553"/>
                    <a:pt x="764" y="545"/>
                    <a:pt x="614" y="545"/>
                  </a:cubicBezTo>
                  <a:cubicBezTo>
                    <a:pt x="403" y="545"/>
                    <a:pt x="196" y="561"/>
                    <a:pt x="0" y="601"/>
                  </a:cubicBezTo>
                  <a:cubicBezTo>
                    <a:pt x="334" y="667"/>
                    <a:pt x="701" y="701"/>
                    <a:pt x="1068" y="701"/>
                  </a:cubicBezTo>
                  <a:cubicBezTo>
                    <a:pt x="1413" y="714"/>
                    <a:pt x="1764" y="722"/>
                    <a:pt x="2119" y="722"/>
                  </a:cubicBezTo>
                  <a:cubicBezTo>
                    <a:pt x="2620" y="722"/>
                    <a:pt x="3128" y="706"/>
                    <a:pt x="3636" y="667"/>
                  </a:cubicBezTo>
                  <a:cubicBezTo>
                    <a:pt x="4504" y="601"/>
                    <a:pt x="5338" y="467"/>
                    <a:pt x="6205" y="300"/>
                  </a:cubicBezTo>
                  <a:cubicBezTo>
                    <a:pt x="6538" y="234"/>
                    <a:pt x="6905" y="134"/>
                    <a:pt x="72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2459072" y="1998274"/>
              <a:ext cx="428622" cy="26099"/>
            </a:xfrm>
            <a:custGeom>
              <a:avLst/>
              <a:gdLst/>
              <a:ahLst/>
              <a:cxnLst/>
              <a:rect l="l" t="t" r="r" b="b"/>
              <a:pathLst>
                <a:path w="21383" h="1302" extrusionOk="0">
                  <a:moveTo>
                    <a:pt x="21282" y="0"/>
                  </a:moveTo>
                  <a:cubicBezTo>
                    <a:pt x="21249" y="0"/>
                    <a:pt x="21216" y="9"/>
                    <a:pt x="21182" y="26"/>
                  </a:cubicBezTo>
                  <a:lnTo>
                    <a:pt x="20548" y="92"/>
                  </a:lnTo>
                  <a:cubicBezTo>
                    <a:pt x="20015" y="159"/>
                    <a:pt x="19247" y="259"/>
                    <a:pt x="18280" y="392"/>
                  </a:cubicBezTo>
                  <a:cubicBezTo>
                    <a:pt x="16345" y="626"/>
                    <a:pt x="13677" y="893"/>
                    <a:pt x="10741" y="993"/>
                  </a:cubicBezTo>
                  <a:cubicBezTo>
                    <a:pt x="9257" y="1060"/>
                    <a:pt x="7848" y="1085"/>
                    <a:pt x="6563" y="1085"/>
                  </a:cubicBezTo>
                  <a:cubicBezTo>
                    <a:pt x="5279" y="1085"/>
                    <a:pt x="4120" y="1060"/>
                    <a:pt x="3136" y="1026"/>
                  </a:cubicBezTo>
                  <a:cubicBezTo>
                    <a:pt x="2169" y="993"/>
                    <a:pt x="1401" y="960"/>
                    <a:pt x="868" y="926"/>
                  </a:cubicBezTo>
                  <a:lnTo>
                    <a:pt x="0" y="926"/>
                  </a:lnTo>
                  <a:cubicBezTo>
                    <a:pt x="67" y="960"/>
                    <a:pt x="167" y="960"/>
                    <a:pt x="234" y="960"/>
                  </a:cubicBezTo>
                  <a:lnTo>
                    <a:pt x="868" y="1026"/>
                  </a:lnTo>
                  <a:cubicBezTo>
                    <a:pt x="1401" y="1093"/>
                    <a:pt x="2169" y="1160"/>
                    <a:pt x="3136" y="1193"/>
                  </a:cubicBezTo>
                  <a:cubicBezTo>
                    <a:pt x="4297" y="1253"/>
                    <a:pt x="5734" y="1301"/>
                    <a:pt x="7339" y="1301"/>
                  </a:cubicBezTo>
                  <a:cubicBezTo>
                    <a:pt x="8409" y="1301"/>
                    <a:pt x="9554" y="1280"/>
                    <a:pt x="10741" y="1226"/>
                  </a:cubicBezTo>
                  <a:cubicBezTo>
                    <a:pt x="13710" y="1093"/>
                    <a:pt x="16379" y="826"/>
                    <a:pt x="18280" y="559"/>
                  </a:cubicBezTo>
                  <a:cubicBezTo>
                    <a:pt x="19247" y="426"/>
                    <a:pt x="20048" y="292"/>
                    <a:pt x="20548" y="192"/>
                  </a:cubicBezTo>
                  <a:lnTo>
                    <a:pt x="21182" y="59"/>
                  </a:lnTo>
                  <a:cubicBezTo>
                    <a:pt x="21249" y="59"/>
                    <a:pt x="21316" y="59"/>
                    <a:pt x="21382" y="26"/>
                  </a:cubicBezTo>
                  <a:cubicBezTo>
                    <a:pt x="21349" y="9"/>
                    <a:pt x="21316" y="0"/>
                    <a:pt x="2128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2907739" y="2053598"/>
              <a:ext cx="153124" cy="23673"/>
            </a:xfrm>
            <a:custGeom>
              <a:avLst/>
              <a:gdLst/>
              <a:ahLst/>
              <a:cxnLst/>
              <a:rect l="l" t="t" r="r" b="b"/>
              <a:pathLst>
                <a:path w="7639" h="1181" extrusionOk="0">
                  <a:moveTo>
                    <a:pt x="7639" y="1"/>
                  </a:moveTo>
                  <a:lnTo>
                    <a:pt x="7639" y="1"/>
                  </a:lnTo>
                  <a:cubicBezTo>
                    <a:pt x="7272" y="68"/>
                    <a:pt x="6872" y="168"/>
                    <a:pt x="6538" y="268"/>
                  </a:cubicBezTo>
                  <a:cubicBezTo>
                    <a:pt x="5637" y="501"/>
                    <a:pt x="4770" y="668"/>
                    <a:pt x="3869" y="801"/>
                  </a:cubicBezTo>
                  <a:cubicBezTo>
                    <a:pt x="2969" y="935"/>
                    <a:pt x="2068" y="1002"/>
                    <a:pt x="1134" y="1035"/>
                  </a:cubicBezTo>
                  <a:cubicBezTo>
                    <a:pt x="767" y="1035"/>
                    <a:pt x="400" y="1035"/>
                    <a:pt x="0" y="1068"/>
                  </a:cubicBezTo>
                  <a:cubicBezTo>
                    <a:pt x="300" y="1143"/>
                    <a:pt x="582" y="1181"/>
                    <a:pt x="858" y="1181"/>
                  </a:cubicBezTo>
                  <a:cubicBezTo>
                    <a:pt x="951" y="1181"/>
                    <a:pt x="1042" y="1177"/>
                    <a:pt x="1134" y="1168"/>
                  </a:cubicBezTo>
                  <a:cubicBezTo>
                    <a:pt x="1294" y="1174"/>
                    <a:pt x="1454" y="1177"/>
                    <a:pt x="1612" y="1177"/>
                  </a:cubicBezTo>
                  <a:cubicBezTo>
                    <a:pt x="2378" y="1177"/>
                    <a:pt x="3129" y="1112"/>
                    <a:pt x="3903" y="1002"/>
                  </a:cubicBezTo>
                  <a:cubicBezTo>
                    <a:pt x="4803" y="901"/>
                    <a:pt x="5704" y="701"/>
                    <a:pt x="6571" y="434"/>
                  </a:cubicBezTo>
                  <a:cubicBezTo>
                    <a:pt x="6938" y="334"/>
                    <a:pt x="7305" y="201"/>
                    <a:pt x="76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2930470" y="2169939"/>
              <a:ext cx="161823" cy="28384"/>
            </a:xfrm>
            <a:custGeom>
              <a:avLst/>
              <a:gdLst/>
              <a:ahLst/>
              <a:cxnLst/>
              <a:rect l="l" t="t" r="r" b="b"/>
              <a:pathLst>
                <a:path w="8073" h="1416" extrusionOk="0">
                  <a:moveTo>
                    <a:pt x="8073" y="1"/>
                  </a:moveTo>
                  <a:lnTo>
                    <a:pt x="8073" y="1"/>
                  </a:lnTo>
                  <a:cubicBezTo>
                    <a:pt x="7672" y="68"/>
                    <a:pt x="7272" y="168"/>
                    <a:pt x="6905" y="268"/>
                  </a:cubicBezTo>
                  <a:cubicBezTo>
                    <a:pt x="6171" y="468"/>
                    <a:pt x="5171" y="701"/>
                    <a:pt x="4070" y="902"/>
                  </a:cubicBezTo>
                  <a:cubicBezTo>
                    <a:pt x="2969" y="1068"/>
                    <a:pt x="1935" y="1202"/>
                    <a:pt x="1201" y="1235"/>
                  </a:cubicBezTo>
                  <a:cubicBezTo>
                    <a:pt x="801" y="1269"/>
                    <a:pt x="400" y="1302"/>
                    <a:pt x="0" y="1369"/>
                  </a:cubicBezTo>
                  <a:cubicBezTo>
                    <a:pt x="283" y="1392"/>
                    <a:pt x="566" y="1416"/>
                    <a:pt x="849" y="1416"/>
                  </a:cubicBezTo>
                  <a:cubicBezTo>
                    <a:pt x="967" y="1416"/>
                    <a:pt x="1084" y="1412"/>
                    <a:pt x="1201" y="1402"/>
                  </a:cubicBezTo>
                  <a:cubicBezTo>
                    <a:pt x="2168" y="1369"/>
                    <a:pt x="3136" y="1269"/>
                    <a:pt x="4103" y="1102"/>
                  </a:cubicBezTo>
                  <a:cubicBezTo>
                    <a:pt x="5070" y="935"/>
                    <a:pt x="6004" y="701"/>
                    <a:pt x="6938" y="435"/>
                  </a:cubicBezTo>
                  <a:cubicBezTo>
                    <a:pt x="7305" y="335"/>
                    <a:pt x="7706" y="168"/>
                    <a:pt x="80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474446" y="2174329"/>
              <a:ext cx="425275" cy="27742"/>
            </a:xfrm>
            <a:custGeom>
              <a:avLst/>
              <a:gdLst/>
              <a:ahLst/>
              <a:cxnLst/>
              <a:rect l="l" t="t" r="r" b="b"/>
              <a:pathLst>
                <a:path w="21216" h="1384" extrusionOk="0">
                  <a:moveTo>
                    <a:pt x="76" y="1"/>
                  </a:moveTo>
                  <a:cubicBezTo>
                    <a:pt x="49" y="1"/>
                    <a:pt x="23" y="4"/>
                    <a:pt x="1" y="15"/>
                  </a:cubicBezTo>
                  <a:cubicBezTo>
                    <a:pt x="67" y="15"/>
                    <a:pt x="134" y="49"/>
                    <a:pt x="201" y="82"/>
                  </a:cubicBezTo>
                  <a:lnTo>
                    <a:pt x="835" y="216"/>
                  </a:lnTo>
                  <a:cubicBezTo>
                    <a:pt x="1335" y="349"/>
                    <a:pt x="2102" y="516"/>
                    <a:pt x="3069" y="683"/>
                  </a:cubicBezTo>
                  <a:cubicBezTo>
                    <a:pt x="4003" y="883"/>
                    <a:pt x="5171" y="1050"/>
                    <a:pt x="6439" y="1150"/>
                  </a:cubicBezTo>
                  <a:cubicBezTo>
                    <a:pt x="7706" y="1283"/>
                    <a:pt x="9140" y="1383"/>
                    <a:pt x="10608" y="1383"/>
                  </a:cubicBezTo>
                  <a:cubicBezTo>
                    <a:pt x="12109" y="1383"/>
                    <a:pt x="13477" y="1316"/>
                    <a:pt x="14778" y="1183"/>
                  </a:cubicBezTo>
                  <a:cubicBezTo>
                    <a:pt x="16079" y="1050"/>
                    <a:pt x="17213" y="883"/>
                    <a:pt x="18147" y="716"/>
                  </a:cubicBezTo>
                  <a:cubicBezTo>
                    <a:pt x="19114" y="549"/>
                    <a:pt x="19881" y="382"/>
                    <a:pt x="20415" y="249"/>
                  </a:cubicBezTo>
                  <a:lnTo>
                    <a:pt x="21016" y="82"/>
                  </a:lnTo>
                  <a:cubicBezTo>
                    <a:pt x="21082" y="49"/>
                    <a:pt x="21149" y="49"/>
                    <a:pt x="21216" y="15"/>
                  </a:cubicBezTo>
                  <a:lnTo>
                    <a:pt x="21016" y="15"/>
                  </a:lnTo>
                  <a:lnTo>
                    <a:pt x="20415" y="149"/>
                  </a:lnTo>
                  <a:cubicBezTo>
                    <a:pt x="19881" y="282"/>
                    <a:pt x="19114" y="416"/>
                    <a:pt x="18147" y="549"/>
                  </a:cubicBezTo>
                  <a:cubicBezTo>
                    <a:pt x="17180" y="716"/>
                    <a:pt x="16079" y="883"/>
                    <a:pt x="14778" y="983"/>
                  </a:cubicBezTo>
                  <a:cubicBezTo>
                    <a:pt x="13651" y="1069"/>
                    <a:pt x="12450" y="1156"/>
                    <a:pt x="11194" y="1156"/>
                  </a:cubicBezTo>
                  <a:cubicBezTo>
                    <a:pt x="11000" y="1156"/>
                    <a:pt x="10805" y="1154"/>
                    <a:pt x="10608" y="1150"/>
                  </a:cubicBezTo>
                  <a:cubicBezTo>
                    <a:pt x="9140" y="1150"/>
                    <a:pt x="7739" y="1083"/>
                    <a:pt x="6472" y="983"/>
                  </a:cubicBezTo>
                  <a:cubicBezTo>
                    <a:pt x="5171" y="849"/>
                    <a:pt x="4037" y="716"/>
                    <a:pt x="3103" y="549"/>
                  </a:cubicBezTo>
                  <a:cubicBezTo>
                    <a:pt x="2135" y="382"/>
                    <a:pt x="1368" y="249"/>
                    <a:pt x="835" y="149"/>
                  </a:cubicBezTo>
                  <a:lnTo>
                    <a:pt x="234" y="15"/>
                  </a:lnTo>
                  <a:cubicBezTo>
                    <a:pt x="190" y="15"/>
                    <a:pt x="130" y="1"/>
                    <a:pt x="7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2327356" y="1956139"/>
              <a:ext cx="123718" cy="9000"/>
            </a:xfrm>
            <a:custGeom>
              <a:avLst/>
              <a:gdLst/>
              <a:ahLst/>
              <a:cxnLst/>
              <a:rect l="l" t="t" r="r" b="b"/>
              <a:pathLst>
                <a:path w="6172" h="449" extrusionOk="0">
                  <a:moveTo>
                    <a:pt x="3031" y="118"/>
                  </a:moveTo>
                  <a:cubicBezTo>
                    <a:pt x="3029" y="118"/>
                    <a:pt x="3026" y="120"/>
                    <a:pt x="3021" y="126"/>
                  </a:cubicBezTo>
                  <a:lnTo>
                    <a:pt x="3036" y="126"/>
                  </a:lnTo>
                  <a:cubicBezTo>
                    <a:pt x="3036" y="126"/>
                    <a:pt x="3036" y="118"/>
                    <a:pt x="3031" y="118"/>
                  </a:cubicBezTo>
                  <a:close/>
                  <a:moveTo>
                    <a:pt x="5721" y="1"/>
                  </a:moveTo>
                  <a:cubicBezTo>
                    <a:pt x="5571" y="1"/>
                    <a:pt x="5421" y="9"/>
                    <a:pt x="5270" y="26"/>
                  </a:cubicBezTo>
                  <a:lnTo>
                    <a:pt x="4270" y="59"/>
                  </a:lnTo>
                  <a:lnTo>
                    <a:pt x="3703" y="93"/>
                  </a:lnTo>
                  <a:lnTo>
                    <a:pt x="3069" y="93"/>
                  </a:lnTo>
                  <a:cubicBezTo>
                    <a:pt x="3061" y="101"/>
                    <a:pt x="3063" y="103"/>
                    <a:pt x="3068" y="103"/>
                  </a:cubicBezTo>
                  <a:cubicBezTo>
                    <a:pt x="3073" y="103"/>
                    <a:pt x="3081" y="101"/>
                    <a:pt x="3086" y="101"/>
                  </a:cubicBezTo>
                  <a:cubicBezTo>
                    <a:pt x="3094" y="101"/>
                    <a:pt x="3086" y="109"/>
                    <a:pt x="3002" y="159"/>
                  </a:cubicBezTo>
                  <a:cubicBezTo>
                    <a:pt x="3011" y="143"/>
                    <a:pt x="3017" y="132"/>
                    <a:pt x="3021" y="126"/>
                  </a:cubicBezTo>
                  <a:lnTo>
                    <a:pt x="2468" y="126"/>
                  </a:lnTo>
                  <a:lnTo>
                    <a:pt x="1868" y="193"/>
                  </a:lnTo>
                  <a:lnTo>
                    <a:pt x="901" y="260"/>
                  </a:lnTo>
                  <a:cubicBezTo>
                    <a:pt x="600" y="293"/>
                    <a:pt x="300" y="326"/>
                    <a:pt x="0" y="393"/>
                  </a:cubicBezTo>
                  <a:cubicBezTo>
                    <a:pt x="176" y="432"/>
                    <a:pt x="363" y="448"/>
                    <a:pt x="549" y="448"/>
                  </a:cubicBezTo>
                  <a:cubicBezTo>
                    <a:pt x="680" y="448"/>
                    <a:pt x="810" y="440"/>
                    <a:pt x="934" y="426"/>
                  </a:cubicBezTo>
                  <a:lnTo>
                    <a:pt x="1935" y="393"/>
                  </a:lnTo>
                  <a:lnTo>
                    <a:pt x="2502" y="360"/>
                  </a:lnTo>
                  <a:lnTo>
                    <a:pt x="2835" y="326"/>
                  </a:lnTo>
                  <a:lnTo>
                    <a:pt x="3121" y="326"/>
                  </a:lnTo>
                  <a:cubicBezTo>
                    <a:pt x="3117" y="330"/>
                    <a:pt x="3116" y="331"/>
                    <a:pt x="3117" y="331"/>
                  </a:cubicBezTo>
                  <a:cubicBezTo>
                    <a:pt x="3118" y="331"/>
                    <a:pt x="3122" y="329"/>
                    <a:pt x="3126" y="326"/>
                  </a:cubicBezTo>
                  <a:lnTo>
                    <a:pt x="3136" y="326"/>
                  </a:lnTo>
                  <a:cubicBezTo>
                    <a:pt x="3136" y="326"/>
                    <a:pt x="3136" y="332"/>
                    <a:pt x="3140" y="332"/>
                  </a:cubicBezTo>
                  <a:cubicBezTo>
                    <a:pt x="3142" y="332"/>
                    <a:pt x="3145" y="330"/>
                    <a:pt x="3150" y="326"/>
                  </a:cubicBezTo>
                  <a:lnTo>
                    <a:pt x="3402" y="326"/>
                  </a:lnTo>
                  <a:lnTo>
                    <a:pt x="3703" y="293"/>
                  </a:lnTo>
                  <a:lnTo>
                    <a:pt x="4303" y="260"/>
                  </a:lnTo>
                  <a:cubicBezTo>
                    <a:pt x="4670" y="226"/>
                    <a:pt x="5004" y="193"/>
                    <a:pt x="5270" y="159"/>
                  </a:cubicBezTo>
                  <a:cubicBezTo>
                    <a:pt x="5571" y="159"/>
                    <a:pt x="5871" y="126"/>
                    <a:pt x="6171" y="26"/>
                  </a:cubicBezTo>
                  <a:cubicBezTo>
                    <a:pt x="6021" y="9"/>
                    <a:pt x="5871" y="1"/>
                    <a:pt x="57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2303282" y="2020163"/>
              <a:ext cx="150458" cy="116401"/>
            </a:xfrm>
            <a:custGeom>
              <a:avLst/>
              <a:gdLst/>
              <a:ahLst/>
              <a:cxnLst/>
              <a:rect l="l" t="t" r="r" b="b"/>
              <a:pathLst>
                <a:path w="7506" h="5807" extrusionOk="0">
                  <a:moveTo>
                    <a:pt x="0" y="1"/>
                  </a:moveTo>
                  <a:lnTo>
                    <a:pt x="0" y="1"/>
                  </a:lnTo>
                  <a:cubicBezTo>
                    <a:pt x="400" y="268"/>
                    <a:pt x="801" y="501"/>
                    <a:pt x="1201" y="735"/>
                  </a:cubicBezTo>
                  <a:cubicBezTo>
                    <a:pt x="1935" y="1168"/>
                    <a:pt x="2936" y="1802"/>
                    <a:pt x="4003" y="2603"/>
                  </a:cubicBezTo>
                  <a:cubicBezTo>
                    <a:pt x="4937" y="3237"/>
                    <a:pt x="5771" y="3970"/>
                    <a:pt x="6572" y="4771"/>
                  </a:cubicBezTo>
                  <a:cubicBezTo>
                    <a:pt x="7150" y="5382"/>
                    <a:pt x="7450" y="5807"/>
                    <a:pt x="7501" y="5807"/>
                  </a:cubicBezTo>
                  <a:cubicBezTo>
                    <a:pt x="7503" y="5807"/>
                    <a:pt x="7504" y="5806"/>
                    <a:pt x="7506" y="5805"/>
                  </a:cubicBezTo>
                  <a:cubicBezTo>
                    <a:pt x="7472" y="5705"/>
                    <a:pt x="7405" y="5572"/>
                    <a:pt x="7339" y="5505"/>
                  </a:cubicBezTo>
                  <a:cubicBezTo>
                    <a:pt x="7139" y="5205"/>
                    <a:pt x="6905" y="4938"/>
                    <a:pt x="6672" y="4671"/>
                  </a:cubicBezTo>
                  <a:cubicBezTo>
                    <a:pt x="5904" y="3837"/>
                    <a:pt x="5070" y="3070"/>
                    <a:pt x="4136" y="2403"/>
                  </a:cubicBezTo>
                  <a:cubicBezTo>
                    <a:pt x="3236" y="1736"/>
                    <a:pt x="2268" y="1135"/>
                    <a:pt x="1268" y="601"/>
                  </a:cubicBezTo>
                  <a:cubicBezTo>
                    <a:pt x="901" y="401"/>
                    <a:pt x="567" y="234"/>
                    <a:pt x="367" y="134"/>
                  </a:cubicBezTo>
                  <a:cubicBezTo>
                    <a:pt x="134" y="34"/>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2245112" y="2052275"/>
              <a:ext cx="94953" cy="158476"/>
            </a:xfrm>
            <a:custGeom>
              <a:avLst/>
              <a:gdLst/>
              <a:ahLst/>
              <a:cxnLst/>
              <a:rect l="l" t="t" r="r" b="b"/>
              <a:pathLst>
                <a:path w="4737" h="7906" extrusionOk="0">
                  <a:moveTo>
                    <a:pt x="0" y="0"/>
                  </a:moveTo>
                  <a:lnTo>
                    <a:pt x="0" y="0"/>
                  </a:lnTo>
                  <a:cubicBezTo>
                    <a:pt x="33" y="134"/>
                    <a:pt x="67" y="234"/>
                    <a:pt x="134" y="367"/>
                  </a:cubicBezTo>
                  <a:cubicBezTo>
                    <a:pt x="234" y="567"/>
                    <a:pt x="367" y="867"/>
                    <a:pt x="567" y="1234"/>
                  </a:cubicBezTo>
                  <a:cubicBezTo>
                    <a:pt x="967" y="1968"/>
                    <a:pt x="1568" y="2936"/>
                    <a:pt x="2268" y="4036"/>
                  </a:cubicBezTo>
                  <a:cubicBezTo>
                    <a:pt x="2969" y="5104"/>
                    <a:pt x="3603" y="6071"/>
                    <a:pt x="4036" y="6772"/>
                  </a:cubicBezTo>
                  <a:cubicBezTo>
                    <a:pt x="4236" y="7172"/>
                    <a:pt x="4503" y="7539"/>
                    <a:pt x="4737" y="7906"/>
                  </a:cubicBezTo>
                  <a:cubicBezTo>
                    <a:pt x="4703" y="7806"/>
                    <a:pt x="4670" y="7672"/>
                    <a:pt x="4603" y="7572"/>
                  </a:cubicBezTo>
                  <a:cubicBezTo>
                    <a:pt x="4537" y="7372"/>
                    <a:pt x="4370" y="7072"/>
                    <a:pt x="4170" y="6705"/>
                  </a:cubicBezTo>
                  <a:cubicBezTo>
                    <a:pt x="3769" y="5971"/>
                    <a:pt x="3136" y="5004"/>
                    <a:pt x="2469" y="3903"/>
                  </a:cubicBezTo>
                  <a:cubicBezTo>
                    <a:pt x="1768" y="2835"/>
                    <a:pt x="1134" y="1868"/>
                    <a:pt x="701" y="1168"/>
                  </a:cubicBezTo>
                  <a:cubicBezTo>
                    <a:pt x="500" y="767"/>
                    <a:pt x="267" y="367"/>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2430989" y="1167689"/>
              <a:ext cx="307591" cy="526422"/>
            </a:xfrm>
            <a:custGeom>
              <a:avLst/>
              <a:gdLst/>
              <a:ahLst/>
              <a:cxnLst/>
              <a:rect l="l" t="t" r="r" b="b"/>
              <a:pathLst>
                <a:path w="15345" h="26262" extrusionOk="0">
                  <a:moveTo>
                    <a:pt x="7159" y="1"/>
                  </a:moveTo>
                  <a:cubicBezTo>
                    <a:pt x="6943" y="1"/>
                    <a:pt x="6725" y="11"/>
                    <a:pt x="6505" y="32"/>
                  </a:cubicBezTo>
                  <a:lnTo>
                    <a:pt x="6138" y="99"/>
                  </a:lnTo>
                  <a:cubicBezTo>
                    <a:pt x="2569" y="632"/>
                    <a:pt x="0" y="3835"/>
                    <a:pt x="267" y="7437"/>
                  </a:cubicBezTo>
                  <a:cubicBezTo>
                    <a:pt x="501" y="10806"/>
                    <a:pt x="801" y="14509"/>
                    <a:pt x="1101" y="16277"/>
                  </a:cubicBezTo>
                  <a:cubicBezTo>
                    <a:pt x="1702" y="19979"/>
                    <a:pt x="5471" y="19979"/>
                    <a:pt x="5471" y="19979"/>
                  </a:cubicBezTo>
                  <a:cubicBezTo>
                    <a:pt x="5471" y="19979"/>
                    <a:pt x="5638" y="21014"/>
                    <a:pt x="5838" y="22314"/>
                  </a:cubicBezTo>
                  <a:cubicBezTo>
                    <a:pt x="6220" y="24607"/>
                    <a:pt x="8183" y="26262"/>
                    <a:pt x="10479" y="26262"/>
                  </a:cubicBezTo>
                  <a:cubicBezTo>
                    <a:pt x="10588" y="26262"/>
                    <a:pt x="10698" y="26258"/>
                    <a:pt x="10808" y="26251"/>
                  </a:cubicBezTo>
                  <a:cubicBezTo>
                    <a:pt x="13410" y="26050"/>
                    <a:pt x="15345" y="23782"/>
                    <a:pt x="15145" y="21214"/>
                  </a:cubicBezTo>
                  <a:lnTo>
                    <a:pt x="14010" y="6470"/>
                  </a:lnTo>
                  <a:cubicBezTo>
                    <a:pt x="13759" y="2790"/>
                    <a:pt x="10720" y="1"/>
                    <a:pt x="715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2477794" y="1346771"/>
              <a:ext cx="22090" cy="20887"/>
            </a:xfrm>
            <a:custGeom>
              <a:avLst/>
              <a:gdLst/>
              <a:ahLst/>
              <a:cxnLst/>
              <a:rect l="l" t="t" r="r" b="b"/>
              <a:pathLst>
                <a:path w="1102" h="1042" extrusionOk="0">
                  <a:moveTo>
                    <a:pt x="559" y="1"/>
                  </a:moveTo>
                  <a:cubicBezTo>
                    <a:pt x="540" y="1"/>
                    <a:pt x="520" y="2"/>
                    <a:pt x="501" y="4"/>
                  </a:cubicBezTo>
                  <a:cubicBezTo>
                    <a:pt x="201" y="38"/>
                    <a:pt x="0" y="271"/>
                    <a:pt x="0" y="571"/>
                  </a:cubicBezTo>
                  <a:cubicBezTo>
                    <a:pt x="62" y="850"/>
                    <a:pt x="267" y="1042"/>
                    <a:pt x="536" y="1042"/>
                  </a:cubicBezTo>
                  <a:cubicBezTo>
                    <a:pt x="557" y="1042"/>
                    <a:pt x="579" y="1041"/>
                    <a:pt x="601" y="1038"/>
                  </a:cubicBezTo>
                  <a:cubicBezTo>
                    <a:pt x="901" y="1005"/>
                    <a:pt x="1101" y="738"/>
                    <a:pt x="1068"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2457067" y="1335907"/>
              <a:ext cx="42816" cy="15014"/>
            </a:xfrm>
            <a:custGeom>
              <a:avLst/>
              <a:gdLst/>
              <a:ahLst/>
              <a:cxnLst/>
              <a:rect l="l" t="t" r="r" b="b"/>
              <a:pathLst>
                <a:path w="2136" h="749" extrusionOk="0">
                  <a:moveTo>
                    <a:pt x="1166" y="0"/>
                  </a:moveTo>
                  <a:cubicBezTo>
                    <a:pt x="1097" y="0"/>
                    <a:pt x="1031" y="5"/>
                    <a:pt x="968" y="13"/>
                  </a:cubicBezTo>
                  <a:cubicBezTo>
                    <a:pt x="667" y="79"/>
                    <a:pt x="367" y="213"/>
                    <a:pt x="167" y="413"/>
                  </a:cubicBezTo>
                  <a:cubicBezTo>
                    <a:pt x="34" y="580"/>
                    <a:pt x="0" y="713"/>
                    <a:pt x="0" y="746"/>
                  </a:cubicBezTo>
                  <a:cubicBezTo>
                    <a:pt x="5" y="748"/>
                    <a:pt x="10" y="749"/>
                    <a:pt x="16" y="749"/>
                  </a:cubicBezTo>
                  <a:cubicBezTo>
                    <a:pt x="132" y="749"/>
                    <a:pt x="461" y="441"/>
                    <a:pt x="1001" y="346"/>
                  </a:cubicBezTo>
                  <a:cubicBezTo>
                    <a:pt x="1089" y="336"/>
                    <a:pt x="1173" y="332"/>
                    <a:pt x="1253" y="332"/>
                  </a:cubicBezTo>
                  <a:cubicBezTo>
                    <a:pt x="1640" y="332"/>
                    <a:pt x="1926" y="427"/>
                    <a:pt x="2029" y="427"/>
                  </a:cubicBezTo>
                  <a:cubicBezTo>
                    <a:pt x="2050" y="427"/>
                    <a:pt x="2064" y="423"/>
                    <a:pt x="2068" y="413"/>
                  </a:cubicBezTo>
                  <a:cubicBezTo>
                    <a:pt x="2135" y="313"/>
                    <a:pt x="2035" y="246"/>
                    <a:pt x="1835" y="146"/>
                  </a:cubicBezTo>
                  <a:cubicBezTo>
                    <a:pt x="1631" y="44"/>
                    <a:pt x="1388" y="0"/>
                    <a:pt x="1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2589465" y="1330054"/>
              <a:ext cx="22070" cy="20887"/>
            </a:xfrm>
            <a:custGeom>
              <a:avLst/>
              <a:gdLst/>
              <a:ahLst/>
              <a:cxnLst/>
              <a:rect l="l" t="t" r="r" b="b"/>
              <a:pathLst>
                <a:path w="1101" h="1042" extrusionOk="0">
                  <a:moveTo>
                    <a:pt x="559" y="1"/>
                  </a:moveTo>
                  <a:cubicBezTo>
                    <a:pt x="539" y="1"/>
                    <a:pt x="520" y="2"/>
                    <a:pt x="500" y="4"/>
                  </a:cubicBezTo>
                  <a:cubicBezTo>
                    <a:pt x="200" y="38"/>
                    <a:pt x="0" y="305"/>
                    <a:pt x="33" y="571"/>
                  </a:cubicBezTo>
                  <a:cubicBezTo>
                    <a:pt x="64" y="850"/>
                    <a:pt x="296" y="1042"/>
                    <a:pt x="542" y="1042"/>
                  </a:cubicBezTo>
                  <a:cubicBezTo>
                    <a:pt x="562" y="1042"/>
                    <a:pt x="581" y="1041"/>
                    <a:pt x="600" y="1038"/>
                  </a:cubicBezTo>
                  <a:cubicBezTo>
                    <a:pt x="901" y="1005"/>
                    <a:pt x="1101" y="772"/>
                    <a:pt x="1067" y="471"/>
                  </a:cubicBezTo>
                  <a:cubicBezTo>
                    <a:pt x="1037" y="193"/>
                    <a:pt x="805" y="1"/>
                    <a:pt x="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2568718" y="1321194"/>
              <a:ext cx="42816" cy="14472"/>
            </a:xfrm>
            <a:custGeom>
              <a:avLst/>
              <a:gdLst/>
              <a:ahLst/>
              <a:cxnLst/>
              <a:rect l="l" t="t" r="r" b="b"/>
              <a:pathLst>
                <a:path w="2136" h="722" extrusionOk="0">
                  <a:moveTo>
                    <a:pt x="1181" y="1"/>
                  </a:moveTo>
                  <a:cubicBezTo>
                    <a:pt x="1110" y="1"/>
                    <a:pt x="1039" y="5"/>
                    <a:pt x="968" y="13"/>
                  </a:cubicBezTo>
                  <a:cubicBezTo>
                    <a:pt x="668" y="46"/>
                    <a:pt x="401" y="179"/>
                    <a:pt x="168" y="413"/>
                  </a:cubicBezTo>
                  <a:cubicBezTo>
                    <a:pt x="34" y="546"/>
                    <a:pt x="1" y="713"/>
                    <a:pt x="34" y="713"/>
                  </a:cubicBezTo>
                  <a:cubicBezTo>
                    <a:pt x="40" y="719"/>
                    <a:pt x="47" y="721"/>
                    <a:pt x="56" y="721"/>
                  </a:cubicBezTo>
                  <a:cubicBezTo>
                    <a:pt x="158" y="721"/>
                    <a:pt x="482" y="407"/>
                    <a:pt x="1002" y="346"/>
                  </a:cubicBezTo>
                  <a:cubicBezTo>
                    <a:pt x="1110" y="328"/>
                    <a:pt x="1214" y="321"/>
                    <a:pt x="1310" y="321"/>
                  </a:cubicBezTo>
                  <a:cubicBezTo>
                    <a:pt x="1679" y="321"/>
                    <a:pt x="1950" y="425"/>
                    <a:pt x="2059" y="425"/>
                  </a:cubicBezTo>
                  <a:cubicBezTo>
                    <a:pt x="2079" y="425"/>
                    <a:pt x="2094" y="422"/>
                    <a:pt x="2102" y="413"/>
                  </a:cubicBezTo>
                  <a:cubicBezTo>
                    <a:pt x="2136" y="313"/>
                    <a:pt x="2036" y="246"/>
                    <a:pt x="1836" y="146"/>
                  </a:cubicBezTo>
                  <a:cubicBezTo>
                    <a:pt x="1632" y="44"/>
                    <a:pt x="1408" y="1"/>
                    <a:pt x="11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2509886" y="1330795"/>
              <a:ext cx="30769" cy="98321"/>
            </a:xfrm>
            <a:custGeom>
              <a:avLst/>
              <a:gdLst/>
              <a:ahLst/>
              <a:cxnLst/>
              <a:rect l="l" t="t" r="r" b="b"/>
              <a:pathLst>
                <a:path w="1535" h="4905" extrusionOk="0">
                  <a:moveTo>
                    <a:pt x="1101" y="1"/>
                  </a:moveTo>
                  <a:cubicBezTo>
                    <a:pt x="734" y="968"/>
                    <a:pt x="501" y="1969"/>
                    <a:pt x="334" y="2969"/>
                  </a:cubicBezTo>
                  <a:lnTo>
                    <a:pt x="67" y="4137"/>
                  </a:lnTo>
                  <a:cubicBezTo>
                    <a:pt x="1" y="4337"/>
                    <a:pt x="1" y="4537"/>
                    <a:pt x="67" y="4737"/>
                  </a:cubicBezTo>
                  <a:cubicBezTo>
                    <a:pt x="134" y="4804"/>
                    <a:pt x="234" y="4871"/>
                    <a:pt x="367" y="4904"/>
                  </a:cubicBezTo>
                  <a:lnTo>
                    <a:pt x="601" y="4904"/>
                  </a:lnTo>
                  <a:cubicBezTo>
                    <a:pt x="935" y="4904"/>
                    <a:pt x="1235" y="4837"/>
                    <a:pt x="1535" y="4771"/>
                  </a:cubicBezTo>
                  <a:cubicBezTo>
                    <a:pt x="1359" y="4732"/>
                    <a:pt x="1172" y="4715"/>
                    <a:pt x="986" y="4715"/>
                  </a:cubicBezTo>
                  <a:cubicBezTo>
                    <a:pt x="855" y="4715"/>
                    <a:pt x="725" y="4724"/>
                    <a:pt x="601" y="4737"/>
                  </a:cubicBezTo>
                  <a:cubicBezTo>
                    <a:pt x="468" y="4737"/>
                    <a:pt x="301" y="4737"/>
                    <a:pt x="267" y="4637"/>
                  </a:cubicBezTo>
                  <a:cubicBezTo>
                    <a:pt x="234" y="4471"/>
                    <a:pt x="234" y="4337"/>
                    <a:pt x="301" y="4204"/>
                  </a:cubicBezTo>
                  <a:lnTo>
                    <a:pt x="568" y="3036"/>
                  </a:lnTo>
                  <a:cubicBezTo>
                    <a:pt x="801" y="2035"/>
                    <a:pt x="1001" y="1035"/>
                    <a:pt x="1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2558696" y="1270620"/>
              <a:ext cx="54182" cy="13891"/>
            </a:xfrm>
            <a:custGeom>
              <a:avLst/>
              <a:gdLst/>
              <a:ahLst/>
              <a:cxnLst/>
              <a:rect l="l" t="t" r="r" b="b"/>
              <a:pathLst>
                <a:path w="2703" h="693" extrusionOk="0">
                  <a:moveTo>
                    <a:pt x="1335" y="1"/>
                  </a:moveTo>
                  <a:cubicBezTo>
                    <a:pt x="968" y="34"/>
                    <a:pt x="634" y="101"/>
                    <a:pt x="334" y="267"/>
                  </a:cubicBezTo>
                  <a:cubicBezTo>
                    <a:pt x="101" y="401"/>
                    <a:pt x="1" y="568"/>
                    <a:pt x="34" y="634"/>
                  </a:cubicBezTo>
                  <a:cubicBezTo>
                    <a:pt x="66" y="677"/>
                    <a:pt x="143" y="692"/>
                    <a:pt x="254" y="692"/>
                  </a:cubicBezTo>
                  <a:cubicBezTo>
                    <a:pt x="490" y="692"/>
                    <a:pt x="882" y="624"/>
                    <a:pt x="1335" y="601"/>
                  </a:cubicBezTo>
                  <a:cubicBezTo>
                    <a:pt x="1452" y="595"/>
                    <a:pt x="1565" y="594"/>
                    <a:pt x="1672" y="594"/>
                  </a:cubicBezTo>
                  <a:cubicBezTo>
                    <a:pt x="1888" y="594"/>
                    <a:pt x="2081" y="601"/>
                    <a:pt x="2240" y="601"/>
                  </a:cubicBezTo>
                  <a:cubicBezTo>
                    <a:pt x="2477" y="601"/>
                    <a:pt x="2636" y="584"/>
                    <a:pt x="2669" y="501"/>
                  </a:cubicBezTo>
                  <a:cubicBezTo>
                    <a:pt x="2703" y="434"/>
                    <a:pt x="2569" y="301"/>
                    <a:pt x="2336" y="201"/>
                  </a:cubicBezTo>
                  <a:cubicBezTo>
                    <a:pt x="2002" y="67"/>
                    <a:pt x="1668" y="1"/>
                    <a:pt x="1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2455063" y="1302051"/>
              <a:ext cx="40812" cy="15956"/>
            </a:xfrm>
            <a:custGeom>
              <a:avLst/>
              <a:gdLst/>
              <a:ahLst/>
              <a:cxnLst/>
              <a:rect l="l" t="t" r="r" b="b"/>
              <a:pathLst>
                <a:path w="2036" h="796" extrusionOk="0">
                  <a:moveTo>
                    <a:pt x="1204" y="0"/>
                  </a:moveTo>
                  <a:cubicBezTo>
                    <a:pt x="838" y="0"/>
                    <a:pt x="467" y="134"/>
                    <a:pt x="200" y="401"/>
                  </a:cubicBezTo>
                  <a:cubicBezTo>
                    <a:pt x="67" y="567"/>
                    <a:pt x="0" y="701"/>
                    <a:pt x="100" y="768"/>
                  </a:cubicBezTo>
                  <a:cubicBezTo>
                    <a:pt x="120" y="787"/>
                    <a:pt x="149" y="795"/>
                    <a:pt x="187" y="795"/>
                  </a:cubicBezTo>
                  <a:cubicBezTo>
                    <a:pt x="346" y="795"/>
                    <a:pt x="658" y="655"/>
                    <a:pt x="1034" y="601"/>
                  </a:cubicBezTo>
                  <a:cubicBezTo>
                    <a:pt x="1501" y="501"/>
                    <a:pt x="1935" y="534"/>
                    <a:pt x="2002" y="401"/>
                  </a:cubicBezTo>
                  <a:cubicBezTo>
                    <a:pt x="2035" y="334"/>
                    <a:pt x="1935" y="200"/>
                    <a:pt x="1735" y="100"/>
                  </a:cubicBezTo>
                  <a:cubicBezTo>
                    <a:pt x="1568" y="34"/>
                    <a:pt x="1386" y="0"/>
                    <a:pt x="1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2618871" y="1175988"/>
              <a:ext cx="106339" cy="208207"/>
            </a:xfrm>
            <a:custGeom>
              <a:avLst/>
              <a:gdLst/>
              <a:ahLst/>
              <a:cxnLst/>
              <a:rect l="l" t="t" r="r" b="b"/>
              <a:pathLst>
                <a:path w="5305" h="10387" extrusionOk="0">
                  <a:moveTo>
                    <a:pt x="2348" y="1"/>
                  </a:moveTo>
                  <a:cubicBezTo>
                    <a:pt x="2131" y="1"/>
                    <a:pt x="1922" y="53"/>
                    <a:pt x="1735" y="185"/>
                  </a:cubicBezTo>
                  <a:cubicBezTo>
                    <a:pt x="1168" y="552"/>
                    <a:pt x="534" y="1853"/>
                    <a:pt x="134" y="2420"/>
                  </a:cubicBezTo>
                  <a:lnTo>
                    <a:pt x="1" y="2620"/>
                  </a:lnTo>
                  <a:lnTo>
                    <a:pt x="34" y="2620"/>
                  </a:lnTo>
                  <a:cubicBezTo>
                    <a:pt x="701" y="2987"/>
                    <a:pt x="1168" y="3587"/>
                    <a:pt x="1402" y="4321"/>
                  </a:cubicBezTo>
                  <a:lnTo>
                    <a:pt x="1435" y="4388"/>
                  </a:lnTo>
                  <a:cubicBezTo>
                    <a:pt x="1735" y="5422"/>
                    <a:pt x="1869" y="6489"/>
                    <a:pt x="2169" y="7524"/>
                  </a:cubicBezTo>
                  <a:cubicBezTo>
                    <a:pt x="2436" y="8558"/>
                    <a:pt x="3036" y="9492"/>
                    <a:pt x="3904" y="10159"/>
                  </a:cubicBezTo>
                  <a:cubicBezTo>
                    <a:pt x="4107" y="10288"/>
                    <a:pt x="4381" y="10387"/>
                    <a:pt x="4620" y="10387"/>
                  </a:cubicBezTo>
                  <a:cubicBezTo>
                    <a:pt x="4813" y="10387"/>
                    <a:pt x="4982" y="10323"/>
                    <a:pt x="5071" y="10159"/>
                  </a:cubicBezTo>
                  <a:cubicBezTo>
                    <a:pt x="5138" y="9992"/>
                    <a:pt x="5171" y="9825"/>
                    <a:pt x="5138" y="9658"/>
                  </a:cubicBezTo>
                  <a:cubicBezTo>
                    <a:pt x="4938" y="7090"/>
                    <a:pt x="5305" y="4755"/>
                    <a:pt x="4871" y="2086"/>
                  </a:cubicBezTo>
                  <a:cubicBezTo>
                    <a:pt x="4771" y="1386"/>
                    <a:pt x="4304" y="752"/>
                    <a:pt x="3670" y="418"/>
                  </a:cubicBezTo>
                  <a:cubicBezTo>
                    <a:pt x="3267" y="217"/>
                    <a:pt x="2790" y="1"/>
                    <a:pt x="2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691754" y="1328811"/>
              <a:ext cx="59554" cy="78977"/>
            </a:xfrm>
            <a:custGeom>
              <a:avLst/>
              <a:gdLst/>
              <a:ahLst/>
              <a:cxnLst/>
              <a:rect l="l" t="t" r="r" b="b"/>
              <a:pathLst>
                <a:path w="2971" h="3940" extrusionOk="0">
                  <a:moveTo>
                    <a:pt x="1163" y="0"/>
                  </a:moveTo>
                  <a:cubicBezTo>
                    <a:pt x="570" y="0"/>
                    <a:pt x="32" y="251"/>
                    <a:pt x="1" y="266"/>
                  </a:cubicBezTo>
                  <a:cubicBezTo>
                    <a:pt x="1" y="266"/>
                    <a:pt x="401" y="3836"/>
                    <a:pt x="401" y="3902"/>
                  </a:cubicBezTo>
                  <a:cubicBezTo>
                    <a:pt x="408" y="3917"/>
                    <a:pt x="537" y="3939"/>
                    <a:pt x="732" y="3939"/>
                  </a:cubicBezTo>
                  <a:cubicBezTo>
                    <a:pt x="1431" y="3939"/>
                    <a:pt x="2971" y="3650"/>
                    <a:pt x="2736" y="1667"/>
                  </a:cubicBezTo>
                  <a:cubicBezTo>
                    <a:pt x="2577" y="321"/>
                    <a:pt x="1834" y="0"/>
                    <a:pt x="116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2712481" y="1344847"/>
              <a:ext cx="23433" cy="45141"/>
            </a:xfrm>
            <a:custGeom>
              <a:avLst/>
              <a:gdLst/>
              <a:ahLst/>
              <a:cxnLst/>
              <a:rect l="l" t="t" r="r" b="b"/>
              <a:pathLst>
                <a:path w="1169" h="2252" extrusionOk="0">
                  <a:moveTo>
                    <a:pt x="334" y="0"/>
                  </a:moveTo>
                  <a:cubicBezTo>
                    <a:pt x="234" y="0"/>
                    <a:pt x="168" y="34"/>
                    <a:pt x="101" y="100"/>
                  </a:cubicBezTo>
                  <a:cubicBezTo>
                    <a:pt x="34" y="134"/>
                    <a:pt x="34" y="200"/>
                    <a:pt x="1" y="267"/>
                  </a:cubicBezTo>
                  <a:cubicBezTo>
                    <a:pt x="1" y="367"/>
                    <a:pt x="67" y="400"/>
                    <a:pt x="67" y="400"/>
                  </a:cubicBezTo>
                  <a:cubicBezTo>
                    <a:pt x="67" y="400"/>
                    <a:pt x="34" y="334"/>
                    <a:pt x="67" y="267"/>
                  </a:cubicBezTo>
                  <a:cubicBezTo>
                    <a:pt x="95" y="185"/>
                    <a:pt x="168" y="125"/>
                    <a:pt x="248" y="125"/>
                  </a:cubicBezTo>
                  <a:cubicBezTo>
                    <a:pt x="266" y="125"/>
                    <a:pt x="283" y="128"/>
                    <a:pt x="301" y="134"/>
                  </a:cubicBezTo>
                  <a:cubicBezTo>
                    <a:pt x="468" y="167"/>
                    <a:pt x="601" y="267"/>
                    <a:pt x="668" y="434"/>
                  </a:cubicBezTo>
                  <a:cubicBezTo>
                    <a:pt x="801" y="601"/>
                    <a:pt x="868" y="801"/>
                    <a:pt x="868" y="1034"/>
                  </a:cubicBezTo>
                  <a:cubicBezTo>
                    <a:pt x="935" y="1435"/>
                    <a:pt x="801" y="1835"/>
                    <a:pt x="501" y="2068"/>
                  </a:cubicBezTo>
                  <a:cubicBezTo>
                    <a:pt x="443" y="2107"/>
                    <a:pt x="372" y="2124"/>
                    <a:pt x="304" y="2124"/>
                  </a:cubicBezTo>
                  <a:cubicBezTo>
                    <a:pt x="256" y="2124"/>
                    <a:pt x="209" y="2115"/>
                    <a:pt x="168" y="2102"/>
                  </a:cubicBezTo>
                  <a:cubicBezTo>
                    <a:pt x="101" y="2068"/>
                    <a:pt x="34" y="2068"/>
                    <a:pt x="34" y="2068"/>
                  </a:cubicBezTo>
                  <a:lnTo>
                    <a:pt x="34" y="2068"/>
                  </a:lnTo>
                  <a:cubicBezTo>
                    <a:pt x="34" y="2068"/>
                    <a:pt x="34" y="2102"/>
                    <a:pt x="134" y="2202"/>
                  </a:cubicBezTo>
                  <a:cubicBezTo>
                    <a:pt x="201" y="2235"/>
                    <a:pt x="276" y="2252"/>
                    <a:pt x="351" y="2252"/>
                  </a:cubicBezTo>
                  <a:cubicBezTo>
                    <a:pt x="426" y="2252"/>
                    <a:pt x="501" y="2235"/>
                    <a:pt x="568" y="2202"/>
                  </a:cubicBezTo>
                  <a:cubicBezTo>
                    <a:pt x="968" y="1935"/>
                    <a:pt x="1168" y="1468"/>
                    <a:pt x="1068" y="1034"/>
                  </a:cubicBezTo>
                  <a:cubicBezTo>
                    <a:pt x="1035" y="767"/>
                    <a:pt x="968" y="534"/>
                    <a:pt x="835" y="334"/>
                  </a:cubicBezTo>
                  <a:cubicBezTo>
                    <a:pt x="735" y="134"/>
                    <a:pt x="534" y="0"/>
                    <a:pt x="3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2366805" y="1136118"/>
              <a:ext cx="299573" cy="165552"/>
            </a:xfrm>
            <a:custGeom>
              <a:avLst/>
              <a:gdLst/>
              <a:ahLst/>
              <a:cxnLst/>
              <a:rect l="l" t="t" r="r" b="b"/>
              <a:pathLst>
                <a:path w="14945" h="8259" extrusionOk="0">
                  <a:moveTo>
                    <a:pt x="11255" y="0"/>
                  </a:moveTo>
                  <a:cubicBezTo>
                    <a:pt x="10062" y="0"/>
                    <a:pt x="8740" y="741"/>
                    <a:pt x="7706" y="1273"/>
                  </a:cubicBezTo>
                  <a:cubicBezTo>
                    <a:pt x="6938" y="1674"/>
                    <a:pt x="6238" y="2141"/>
                    <a:pt x="5404" y="2241"/>
                  </a:cubicBezTo>
                  <a:cubicBezTo>
                    <a:pt x="4837" y="2241"/>
                    <a:pt x="4270" y="2207"/>
                    <a:pt x="3736" y="2074"/>
                  </a:cubicBezTo>
                  <a:cubicBezTo>
                    <a:pt x="3413" y="1993"/>
                    <a:pt x="3078" y="1949"/>
                    <a:pt x="2737" y="1949"/>
                  </a:cubicBezTo>
                  <a:cubicBezTo>
                    <a:pt x="2516" y="1949"/>
                    <a:pt x="2292" y="1968"/>
                    <a:pt x="2068" y="2007"/>
                  </a:cubicBezTo>
                  <a:cubicBezTo>
                    <a:pt x="1501" y="2074"/>
                    <a:pt x="1034" y="2508"/>
                    <a:pt x="867" y="3041"/>
                  </a:cubicBezTo>
                  <a:cubicBezTo>
                    <a:pt x="759" y="3504"/>
                    <a:pt x="1005" y="3966"/>
                    <a:pt x="1407" y="4139"/>
                  </a:cubicBezTo>
                  <a:lnTo>
                    <a:pt x="1407" y="4139"/>
                  </a:lnTo>
                  <a:cubicBezTo>
                    <a:pt x="1357" y="4133"/>
                    <a:pt x="1307" y="4130"/>
                    <a:pt x="1258" y="4130"/>
                  </a:cubicBezTo>
                  <a:cubicBezTo>
                    <a:pt x="586" y="4130"/>
                    <a:pt x="0" y="4663"/>
                    <a:pt x="0" y="5376"/>
                  </a:cubicBezTo>
                  <a:cubicBezTo>
                    <a:pt x="0" y="6090"/>
                    <a:pt x="545" y="6615"/>
                    <a:pt x="1186" y="6636"/>
                  </a:cubicBezTo>
                  <a:lnTo>
                    <a:pt x="1186" y="6636"/>
                  </a:lnTo>
                  <a:cubicBezTo>
                    <a:pt x="999" y="6796"/>
                    <a:pt x="878" y="7069"/>
                    <a:pt x="934" y="7311"/>
                  </a:cubicBezTo>
                  <a:cubicBezTo>
                    <a:pt x="1101" y="7745"/>
                    <a:pt x="1468" y="8078"/>
                    <a:pt x="1935" y="8145"/>
                  </a:cubicBezTo>
                  <a:cubicBezTo>
                    <a:pt x="2230" y="8223"/>
                    <a:pt x="2529" y="8258"/>
                    <a:pt x="2828" y="8258"/>
                  </a:cubicBezTo>
                  <a:cubicBezTo>
                    <a:pt x="3680" y="8258"/>
                    <a:pt x="4530" y="7973"/>
                    <a:pt x="5271" y="7578"/>
                  </a:cubicBezTo>
                  <a:cubicBezTo>
                    <a:pt x="6305" y="7044"/>
                    <a:pt x="7239" y="6344"/>
                    <a:pt x="8239" y="5777"/>
                  </a:cubicBezTo>
                  <a:cubicBezTo>
                    <a:pt x="9179" y="5261"/>
                    <a:pt x="10669" y="4415"/>
                    <a:pt x="11785" y="4415"/>
                  </a:cubicBezTo>
                  <a:cubicBezTo>
                    <a:pt x="11897" y="4415"/>
                    <a:pt x="12005" y="4424"/>
                    <a:pt x="12109" y="4442"/>
                  </a:cubicBezTo>
                  <a:cubicBezTo>
                    <a:pt x="12833" y="4587"/>
                    <a:pt x="13456" y="5260"/>
                    <a:pt x="13870" y="5260"/>
                  </a:cubicBezTo>
                  <a:cubicBezTo>
                    <a:pt x="13933" y="5260"/>
                    <a:pt x="13991" y="5245"/>
                    <a:pt x="14043" y="5209"/>
                  </a:cubicBezTo>
                  <a:cubicBezTo>
                    <a:pt x="14444" y="4909"/>
                    <a:pt x="14677" y="4442"/>
                    <a:pt x="14677" y="3942"/>
                  </a:cubicBezTo>
                  <a:cubicBezTo>
                    <a:pt x="14677" y="3475"/>
                    <a:pt x="14577" y="2975"/>
                    <a:pt x="14410" y="2541"/>
                  </a:cubicBezTo>
                  <a:lnTo>
                    <a:pt x="14477" y="2541"/>
                  </a:lnTo>
                  <a:cubicBezTo>
                    <a:pt x="14944" y="1440"/>
                    <a:pt x="13009" y="239"/>
                    <a:pt x="11708" y="39"/>
                  </a:cubicBezTo>
                  <a:cubicBezTo>
                    <a:pt x="11560" y="12"/>
                    <a:pt x="11408" y="0"/>
                    <a:pt x="11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2422971" y="1321434"/>
              <a:ext cx="282173" cy="268242"/>
            </a:xfrm>
            <a:custGeom>
              <a:avLst/>
              <a:gdLst/>
              <a:ahLst/>
              <a:cxnLst/>
              <a:rect l="l" t="t" r="r" b="b"/>
              <a:pathLst>
                <a:path w="14077" h="13382" extrusionOk="0">
                  <a:moveTo>
                    <a:pt x="11875" y="1"/>
                  </a:moveTo>
                  <a:cubicBezTo>
                    <a:pt x="11875" y="701"/>
                    <a:pt x="12576" y="2736"/>
                    <a:pt x="12342" y="3403"/>
                  </a:cubicBezTo>
                  <a:cubicBezTo>
                    <a:pt x="12142" y="4070"/>
                    <a:pt x="11675" y="4637"/>
                    <a:pt x="11041" y="4938"/>
                  </a:cubicBezTo>
                  <a:cubicBezTo>
                    <a:pt x="10746" y="5056"/>
                    <a:pt x="10439" y="5097"/>
                    <a:pt x="10127" y="5097"/>
                  </a:cubicBezTo>
                  <a:cubicBezTo>
                    <a:pt x="9407" y="5097"/>
                    <a:pt x="8655" y="4877"/>
                    <a:pt x="7933" y="4877"/>
                  </a:cubicBezTo>
                  <a:cubicBezTo>
                    <a:pt x="7732" y="4877"/>
                    <a:pt x="7534" y="4894"/>
                    <a:pt x="7339" y="4938"/>
                  </a:cubicBezTo>
                  <a:cubicBezTo>
                    <a:pt x="6017" y="5228"/>
                    <a:pt x="5038" y="6577"/>
                    <a:pt x="3739" y="6577"/>
                  </a:cubicBezTo>
                  <a:cubicBezTo>
                    <a:pt x="3694" y="6577"/>
                    <a:pt x="3649" y="6575"/>
                    <a:pt x="3603" y="6572"/>
                  </a:cubicBezTo>
                  <a:cubicBezTo>
                    <a:pt x="3202" y="6539"/>
                    <a:pt x="2802" y="6405"/>
                    <a:pt x="2435" y="6238"/>
                  </a:cubicBezTo>
                  <a:cubicBezTo>
                    <a:pt x="2035" y="6038"/>
                    <a:pt x="1635" y="5972"/>
                    <a:pt x="1234" y="5938"/>
                  </a:cubicBezTo>
                  <a:cubicBezTo>
                    <a:pt x="801" y="5972"/>
                    <a:pt x="334" y="6205"/>
                    <a:pt x="267" y="6605"/>
                  </a:cubicBezTo>
                  <a:cubicBezTo>
                    <a:pt x="200" y="6972"/>
                    <a:pt x="0" y="7539"/>
                    <a:pt x="634" y="7806"/>
                  </a:cubicBezTo>
                  <a:cubicBezTo>
                    <a:pt x="267" y="8240"/>
                    <a:pt x="200" y="8840"/>
                    <a:pt x="400" y="9374"/>
                  </a:cubicBezTo>
                  <a:cubicBezTo>
                    <a:pt x="601" y="10041"/>
                    <a:pt x="1168" y="10542"/>
                    <a:pt x="1868" y="10675"/>
                  </a:cubicBezTo>
                  <a:cubicBezTo>
                    <a:pt x="1868" y="11576"/>
                    <a:pt x="2669" y="12576"/>
                    <a:pt x="3503" y="12910"/>
                  </a:cubicBezTo>
                  <a:cubicBezTo>
                    <a:pt x="4280" y="13233"/>
                    <a:pt x="5167" y="13381"/>
                    <a:pt x="6067" y="13381"/>
                  </a:cubicBezTo>
                  <a:cubicBezTo>
                    <a:pt x="7214" y="13381"/>
                    <a:pt x="8383" y="13140"/>
                    <a:pt x="9373" y="12710"/>
                  </a:cubicBezTo>
                  <a:cubicBezTo>
                    <a:pt x="11008" y="11976"/>
                    <a:pt x="12242" y="10441"/>
                    <a:pt x="13143" y="8907"/>
                  </a:cubicBezTo>
                  <a:cubicBezTo>
                    <a:pt x="13777" y="7740"/>
                    <a:pt x="14077" y="6405"/>
                    <a:pt x="14043" y="5038"/>
                  </a:cubicBezTo>
                  <a:cubicBezTo>
                    <a:pt x="13977" y="3703"/>
                    <a:pt x="13777" y="2369"/>
                    <a:pt x="13476" y="1068"/>
                  </a:cubicBezTo>
                  <a:lnTo>
                    <a:pt x="118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2527946" y="1495104"/>
              <a:ext cx="40130" cy="10223"/>
            </a:xfrm>
            <a:custGeom>
              <a:avLst/>
              <a:gdLst/>
              <a:ahLst/>
              <a:cxnLst/>
              <a:rect l="l" t="t" r="r" b="b"/>
              <a:pathLst>
                <a:path w="2002" h="510" extrusionOk="0">
                  <a:moveTo>
                    <a:pt x="1109" y="1"/>
                  </a:moveTo>
                  <a:cubicBezTo>
                    <a:pt x="1062" y="1"/>
                    <a:pt x="1015" y="4"/>
                    <a:pt x="968" y="10"/>
                  </a:cubicBezTo>
                  <a:cubicBezTo>
                    <a:pt x="701" y="10"/>
                    <a:pt x="434" y="110"/>
                    <a:pt x="234" y="276"/>
                  </a:cubicBezTo>
                  <a:cubicBezTo>
                    <a:pt x="67" y="376"/>
                    <a:pt x="0" y="477"/>
                    <a:pt x="0" y="510"/>
                  </a:cubicBezTo>
                  <a:cubicBezTo>
                    <a:pt x="0" y="510"/>
                    <a:pt x="100" y="443"/>
                    <a:pt x="267" y="343"/>
                  </a:cubicBezTo>
                  <a:cubicBezTo>
                    <a:pt x="501" y="210"/>
                    <a:pt x="734" y="143"/>
                    <a:pt x="968" y="110"/>
                  </a:cubicBezTo>
                  <a:cubicBezTo>
                    <a:pt x="1234" y="110"/>
                    <a:pt x="1468" y="143"/>
                    <a:pt x="1701" y="243"/>
                  </a:cubicBezTo>
                  <a:cubicBezTo>
                    <a:pt x="1865" y="298"/>
                    <a:pt x="1962" y="352"/>
                    <a:pt x="1992" y="352"/>
                  </a:cubicBezTo>
                  <a:cubicBezTo>
                    <a:pt x="1998" y="352"/>
                    <a:pt x="2002" y="349"/>
                    <a:pt x="2002" y="343"/>
                  </a:cubicBezTo>
                  <a:cubicBezTo>
                    <a:pt x="2002" y="343"/>
                    <a:pt x="1935" y="243"/>
                    <a:pt x="1735" y="143"/>
                  </a:cubicBezTo>
                  <a:cubicBezTo>
                    <a:pt x="1543" y="61"/>
                    <a:pt x="1328" y="1"/>
                    <a:pt x="11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2425015" y="1441143"/>
              <a:ext cx="210593" cy="150698"/>
            </a:xfrm>
            <a:custGeom>
              <a:avLst/>
              <a:gdLst/>
              <a:ahLst/>
              <a:cxnLst/>
              <a:rect l="l" t="t" r="r" b="b"/>
              <a:pathLst>
                <a:path w="10506" h="7518" extrusionOk="0">
                  <a:moveTo>
                    <a:pt x="995" y="0"/>
                  </a:moveTo>
                  <a:lnTo>
                    <a:pt x="995" y="0"/>
                  </a:lnTo>
                  <a:cubicBezTo>
                    <a:pt x="830" y="34"/>
                    <a:pt x="664" y="100"/>
                    <a:pt x="499" y="200"/>
                  </a:cubicBezTo>
                  <a:cubicBezTo>
                    <a:pt x="265" y="333"/>
                    <a:pt x="98" y="600"/>
                    <a:pt x="65" y="900"/>
                  </a:cubicBezTo>
                  <a:cubicBezTo>
                    <a:pt x="0" y="1255"/>
                    <a:pt x="155" y="1642"/>
                    <a:pt x="437" y="1878"/>
                  </a:cubicBezTo>
                  <a:lnTo>
                    <a:pt x="437" y="1878"/>
                  </a:lnTo>
                  <a:cubicBezTo>
                    <a:pt x="126" y="2371"/>
                    <a:pt x="37" y="2984"/>
                    <a:pt x="232" y="3502"/>
                  </a:cubicBezTo>
                  <a:cubicBezTo>
                    <a:pt x="265" y="3669"/>
                    <a:pt x="365" y="3802"/>
                    <a:pt x="465" y="3936"/>
                  </a:cubicBezTo>
                  <a:cubicBezTo>
                    <a:pt x="565" y="4069"/>
                    <a:pt x="665" y="4169"/>
                    <a:pt x="799" y="4303"/>
                  </a:cubicBezTo>
                  <a:cubicBezTo>
                    <a:pt x="1083" y="4524"/>
                    <a:pt x="1367" y="4655"/>
                    <a:pt x="1708" y="4725"/>
                  </a:cubicBezTo>
                  <a:lnTo>
                    <a:pt x="1708" y="4725"/>
                  </a:lnTo>
                  <a:cubicBezTo>
                    <a:pt x="1817" y="5403"/>
                    <a:pt x="2147" y="6015"/>
                    <a:pt x="2667" y="6438"/>
                  </a:cubicBezTo>
                  <a:cubicBezTo>
                    <a:pt x="3100" y="6804"/>
                    <a:pt x="3634" y="7071"/>
                    <a:pt x="4168" y="7238"/>
                  </a:cubicBezTo>
                  <a:cubicBezTo>
                    <a:pt x="4668" y="7405"/>
                    <a:pt x="5202" y="7505"/>
                    <a:pt x="5736" y="7505"/>
                  </a:cubicBezTo>
                  <a:cubicBezTo>
                    <a:pt x="5852" y="7513"/>
                    <a:pt x="5969" y="7517"/>
                    <a:pt x="6086" y="7517"/>
                  </a:cubicBezTo>
                  <a:cubicBezTo>
                    <a:pt x="6438" y="7517"/>
                    <a:pt x="6795" y="7480"/>
                    <a:pt x="7170" y="7405"/>
                  </a:cubicBezTo>
                  <a:cubicBezTo>
                    <a:pt x="7570" y="7338"/>
                    <a:pt x="7971" y="7238"/>
                    <a:pt x="8371" y="7105"/>
                  </a:cubicBezTo>
                  <a:cubicBezTo>
                    <a:pt x="8938" y="6938"/>
                    <a:pt x="9472" y="6671"/>
                    <a:pt x="10005" y="6371"/>
                  </a:cubicBezTo>
                  <a:cubicBezTo>
                    <a:pt x="10139" y="6304"/>
                    <a:pt x="10272" y="6204"/>
                    <a:pt x="10406" y="6104"/>
                  </a:cubicBezTo>
                  <a:lnTo>
                    <a:pt x="10506" y="6004"/>
                  </a:lnTo>
                  <a:cubicBezTo>
                    <a:pt x="10439" y="6004"/>
                    <a:pt x="10406" y="6037"/>
                    <a:pt x="10372" y="6071"/>
                  </a:cubicBezTo>
                  <a:cubicBezTo>
                    <a:pt x="10272" y="6137"/>
                    <a:pt x="10139" y="6237"/>
                    <a:pt x="9939" y="6337"/>
                  </a:cubicBezTo>
                  <a:cubicBezTo>
                    <a:pt x="9438" y="6638"/>
                    <a:pt x="8871" y="6871"/>
                    <a:pt x="8304" y="7038"/>
                  </a:cubicBezTo>
                  <a:cubicBezTo>
                    <a:pt x="7904" y="7171"/>
                    <a:pt x="7504" y="7271"/>
                    <a:pt x="7103" y="7338"/>
                  </a:cubicBezTo>
                  <a:cubicBezTo>
                    <a:pt x="6636" y="7405"/>
                    <a:pt x="6169" y="7405"/>
                    <a:pt x="5702" y="7405"/>
                  </a:cubicBezTo>
                  <a:cubicBezTo>
                    <a:pt x="5202" y="7372"/>
                    <a:pt x="4668" y="7271"/>
                    <a:pt x="4201" y="7138"/>
                  </a:cubicBezTo>
                  <a:cubicBezTo>
                    <a:pt x="3667" y="6971"/>
                    <a:pt x="3167" y="6704"/>
                    <a:pt x="2733" y="6337"/>
                  </a:cubicBezTo>
                  <a:cubicBezTo>
                    <a:pt x="2200" y="5937"/>
                    <a:pt x="1900" y="5337"/>
                    <a:pt x="1799" y="4670"/>
                  </a:cubicBezTo>
                  <a:lnTo>
                    <a:pt x="1799" y="4636"/>
                  </a:lnTo>
                  <a:lnTo>
                    <a:pt x="1766" y="4636"/>
                  </a:lnTo>
                  <a:cubicBezTo>
                    <a:pt x="1433" y="4570"/>
                    <a:pt x="1132" y="4403"/>
                    <a:pt x="865" y="4203"/>
                  </a:cubicBezTo>
                  <a:cubicBezTo>
                    <a:pt x="732" y="4103"/>
                    <a:pt x="632" y="4002"/>
                    <a:pt x="532" y="3869"/>
                  </a:cubicBezTo>
                  <a:cubicBezTo>
                    <a:pt x="432" y="3736"/>
                    <a:pt x="365" y="3602"/>
                    <a:pt x="298" y="3469"/>
                  </a:cubicBezTo>
                  <a:cubicBezTo>
                    <a:pt x="132" y="2935"/>
                    <a:pt x="198" y="2335"/>
                    <a:pt x="532" y="1868"/>
                  </a:cubicBezTo>
                  <a:lnTo>
                    <a:pt x="532" y="1834"/>
                  </a:lnTo>
                  <a:lnTo>
                    <a:pt x="499" y="1801"/>
                  </a:lnTo>
                  <a:cubicBezTo>
                    <a:pt x="232" y="1567"/>
                    <a:pt x="65" y="1234"/>
                    <a:pt x="132" y="867"/>
                  </a:cubicBezTo>
                  <a:cubicBezTo>
                    <a:pt x="165" y="600"/>
                    <a:pt x="298" y="367"/>
                    <a:pt x="532" y="200"/>
                  </a:cubicBezTo>
                  <a:cubicBezTo>
                    <a:pt x="664" y="100"/>
                    <a:pt x="830" y="34"/>
                    <a:pt x="9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2536486" y="1459043"/>
              <a:ext cx="30929" cy="24695"/>
            </a:xfrm>
            <a:custGeom>
              <a:avLst/>
              <a:gdLst/>
              <a:ahLst/>
              <a:cxnLst/>
              <a:rect l="l" t="t" r="r" b="b"/>
              <a:pathLst>
                <a:path w="1543" h="1232" extrusionOk="0">
                  <a:moveTo>
                    <a:pt x="1019" y="1"/>
                  </a:moveTo>
                  <a:cubicBezTo>
                    <a:pt x="862" y="1"/>
                    <a:pt x="707" y="60"/>
                    <a:pt x="575" y="174"/>
                  </a:cubicBezTo>
                  <a:lnTo>
                    <a:pt x="542" y="174"/>
                  </a:lnTo>
                  <a:cubicBezTo>
                    <a:pt x="0" y="483"/>
                    <a:pt x="635" y="1231"/>
                    <a:pt x="1105" y="1231"/>
                  </a:cubicBezTo>
                  <a:cubicBezTo>
                    <a:pt x="1243" y="1231"/>
                    <a:pt x="1366" y="1167"/>
                    <a:pt x="1442" y="1008"/>
                  </a:cubicBezTo>
                  <a:cubicBezTo>
                    <a:pt x="1509" y="875"/>
                    <a:pt x="1542" y="708"/>
                    <a:pt x="1542" y="574"/>
                  </a:cubicBezTo>
                  <a:cubicBezTo>
                    <a:pt x="1542" y="408"/>
                    <a:pt x="1476" y="241"/>
                    <a:pt x="1375" y="107"/>
                  </a:cubicBezTo>
                  <a:cubicBezTo>
                    <a:pt x="1260" y="35"/>
                    <a:pt x="1139" y="1"/>
                    <a:pt x="101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2540635" y="1456477"/>
              <a:ext cx="28785" cy="31611"/>
            </a:xfrm>
            <a:custGeom>
              <a:avLst/>
              <a:gdLst/>
              <a:ahLst/>
              <a:cxnLst/>
              <a:rect l="l" t="t" r="r" b="b"/>
              <a:pathLst>
                <a:path w="1436" h="1577" extrusionOk="0">
                  <a:moveTo>
                    <a:pt x="679" y="0"/>
                  </a:moveTo>
                  <a:cubicBezTo>
                    <a:pt x="610" y="0"/>
                    <a:pt x="539" y="12"/>
                    <a:pt x="468" y="35"/>
                  </a:cubicBezTo>
                  <a:cubicBezTo>
                    <a:pt x="168" y="135"/>
                    <a:pt x="1" y="235"/>
                    <a:pt x="1" y="269"/>
                  </a:cubicBezTo>
                  <a:cubicBezTo>
                    <a:pt x="7" y="275"/>
                    <a:pt x="19" y="278"/>
                    <a:pt x="35" y="278"/>
                  </a:cubicBezTo>
                  <a:cubicBezTo>
                    <a:pt x="103" y="278"/>
                    <a:pt x="258" y="229"/>
                    <a:pt x="501" y="202"/>
                  </a:cubicBezTo>
                  <a:cubicBezTo>
                    <a:pt x="546" y="193"/>
                    <a:pt x="588" y="189"/>
                    <a:pt x="630" y="189"/>
                  </a:cubicBezTo>
                  <a:cubicBezTo>
                    <a:pt x="742" y="189"/>
                    <a:pt x="846" y="220"/>
                    <a:pt x="968" y="269"/>
                  </a:cubicBezTo>
                  <a:cubicBezTo>
                    <a:pt x="1102" y="369"/>
                    <a:pt x="1202" y="536"/>
                    <a:pt x="1202" y="736"/>
                  </a:cubicBezTo>
                  <a:cubicBezTo>
                    <a:pt x="1168" y="902"/>
                    <a:pt x="1102" y="1103"/>
                    <a:pt x="968" y="1236"/>
                  </a:cubicBezTo>
                  <a:cubicBezTo>
                    <a:pt x="868" y="1336"/>
                    <a:pt x="701" y="1403"/>
                    <a:pt x="568" y="1436"/>
                  </a:cubicBezTo>
                  <a:cubicBezTo>
                    <a:pt x="301" y="1436"/>
                    <a:pt x="140" y="1331"/>
                    <a:pt x="107" y="1331"/>
                  </a:cubicBezTo>
                  <a:cubicBezTo>
                    <a:pt x="103" y="1331"/>
                    <a:pt x="101" y="1332"/>
                    <a:pt x="101" y="1336"/>
                  </a:cubicBezTo>
                  <a:cubicBezTo>
                    <a:pt x="68" y="1336"/>
                    <a:pt x="201" y="1536"/>
                    <a:pt x="535" y="1570"/>
                  </a:cubicBezTo>
                  <a:cubicBezTo>
                    <a:pt x="561" y="1574"/>
                    <a:pt x="587" y="1576"/>
                    <a:pt x="614" y="1576"/>
                  </a:cubicBezTo>
                  <a:cubicBezTo>
                    <a:pt x="787" y="1576"/>
                    <a:pt x="957" y="1485"/>
                    <a:pt x="1102" y="1369"/>
                  </a:cubicBezTo>
                  <a:cubicBezTo>
                    <a:pt x="1302" y="1203"/>
                    <a:pt x="1402" y="969"/>
                    <a:pt x="1402" y="736"/>
                  </a:cubicBezTo>
                  <a:cubicBezTo>
                    <a:pt x="1435" y="469"/>
                    <a:pt x="1269" y="202"/>
                    <a:pt x="1035" y="102"/>
                  </a:cubicBezTo>
                  <a:cubicBezTo>
                    <a:pt x="927" y="37"/>
                    <a:pt x="806" y="0"/>
                    <a:pt x="6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2406253" y="1168571"/>
              <a:ext cx="234707" cy="104374"/>
            </a:xfrm>
            <a:custGeom>
              <a:avLst/>
              <a:gdLst/>
              <a:ahLst/>
              <a:cxnLst/>
              <a:rect l="l" t="t" r="r" b="b"/>
              <a:pathLst>
                <a:path w="11709" h="5207" extrusionOk="0">
                  <a:moveTo>
                    <a:pt x="9355" y="1"/>
                  </a:moveTo>
                  <a:cubicBezTo>
                    <a:pt x="8985" y="1"/>
                    <a:pt x="8625" y="102"/>
                    <a:pt x="8306" y="288"/>
                  </a:cubicBezTo>
                  <a:cubicBezTo>
                    <a:pt x="7839" y="555"/>
                    <a:pt x="7439" y="922"/>
                    <a:pt x="7105" y="1322"/>
                  </a:cubicBezTo>
                  <a:cubicBezTo>
                    <a:pt x="6405" y="2189"/>
                    <a:pt x="5971" y="3357"/>
                    <a:pt x="5037" y="4191"/>
                  </a:cubicBezTo>
                  <a:cubicBezTo>
                    <a:pt x="4406" y="4729"/>
                    <a:pt x="3610" y="5021"/>
                    <a:pt x="2800" y="5021"/>
                  </a:cubicBezTo>
                  <a:cubicBezTo>
                    <a:pt x="2455" y="5021"/>
                    <a:pt x="2107" y="4968"/>
                    <a:pt x="1768" y="4858"/>
                  </a:cubicBezTo>
                  <a:cubicBezTo>
                    <a:pt x="1301" y="4691"/>
                    <a:pt x="867" y="4391"/>
                    <a:pt x="534" y="4024"/>
                  </a:cubicBezTo>
                  <a:cubicBezTo>
                    <a:pt x="234" y="3691"/>
                    <a:pt x="134" y="3257"/>
                    <a:pt x="234" y="2823"/>
                  </a:cubicBezTo>
                  <a:cubicBezTo>
                    <a:pt x="367" y="2490"/>
                    <a:pt x="667" y="2256"/>
                    <a:pt x="1034" y="2256"/>
                  </a:cubicBezTo>
                  <a:cubicBezTo>
                    <a:pt x="1301" y="2256"/>
                    <a:pt x="1535" y="2423"/>
                    <a:pt x="1601" y="2690"/>
                  </a:cubicBezTo>
                  <a:cubicBezTo>
                    <a:pt x="1635" y="2823"/>
                    <a:pt x="1635" y="3023"/>
                    <a:pt x="1535" y="3157"/>
                  </a:cubicBezTo>
                  <a:cubicBezTo>
                    <a:pt x="1468" y="3257"/>
                    <a:pt x="1435" y="3324"/>
                    <a:pt x="1435" y="3324"/>
                  </a:cubicBezTo>
                  <a:cubicBezTo>
                    <a:pt x="1501" y="3290"/>
                    <a:pt x="1535" y="3257"/>
                    <a:pt x="1568" y="3190"/>
                  </a:cubicBezTo>
                  <a:cubicBezTo>
                    <a:pt x="1701" y="3023"/>
                    <a:pt x="1735" y="2823"/>
                    <a:pt x="1701" y="2656"/>
                  </a:cubicBezTo>
                  <a:cubicBezTo>
                    <a:pt x="1635" y="2356"/>
                    <a:pt x="1368" y="2123"/>
                    <a:pt x="1068" y="2123"/>
                  </a:cubicBezTo>
                  <a:cubicBezTo>
                    <a:pt x="1043" y="2121"/>
                    <a:pt x="1019" y="2120"/>
                    <a:pt x="995" y="2120"/>
                  </a:cubicBezTo>
                  <a:cubicBezTo>
                    <a:pt x="593" y="2120"/>
                    <a:pt x="260" y="2379"/>
                    <a:pt x="134" y="2757"/>
                  </a:cubicBezTo>
                  <a:cubicBezTo>
                    <a:pt x="0" y="3224"/>
                    <a:pt x="100" y="3724"/>
                    <a:pt x="400" y="4124"/>
                  </a:cubicBezTo>
                  <a:cubicBezTo>
                    <a:pt x="767" y="4524"/>
                    <a:pt x="1201" y="4825"/>
                    <a:pt x="1735" y="4991"/>
                  </a:cubicBezTo>
                  <a:cubicBezTo>
                    <a:pt x="2124" y="5136"/>
                    <a:pt x="2532" y="5206"/>
                    <a:pt x="2938" y="5206"/>
                  </a:cubicBezTo>
                  <a:cubicBezTo>
                    <a:pt x="3751" y="5206"/>
                    <a:pt x="4559" y="4925"/>
                    <a:pt x="5204" y="4391"/>
                  </a:cubicBezTo>
                  <a:cubicBezTo>
                    <a:pt x="6171" y="3490"/>
                    <a:pt x="6605" y="2290"/>
                    <a:pt x="7272" y="1456"/>
                  </a:cubicBezTo>
                  <a:cubicBezTo>
                    <a:pt x="7572" y="1055"/>
                    <a:pt x="7973" y="688"/>
                    <a:pt x="8406" y="455"/>
                  </a:cubicBezTo>
                  <a:cubicBezTo>
                    <a:pt x="8727" y="251"/>
                    <a:pt x="9099" y="148"/>
                    <a:pt x="9478" y="148"/>
                  </a:cubicBezTo>
                  <a:cubicBezTo>
                    <a:pt x="9532" y="148"/>
                    <a:pt x="9586" y="150"/>
                    <a:pt x="9640" y="155"/>
                  </a:cubicBezTo>
                  <a:cubicBezTo>
                    <a:pt x="10308" y="221"/>
                    <a:pt x="10908" y="522"/>
                    <a:pt x="11308" y="1022"/>
                  </a:cubicBezTo>
                  <a:cubicBezTo>
                    <a:pt x="11475" y="1222"/>
                    <a:pt x="11575" y="1422"/>
                    <a:pt x="11709" y="1656"/>
                  </a:cubicBezTo>
                  <a:cubicBezTo>
                    <a:pt x="11642" y="1389"/>
                    <a:pt x="11508" y="1189"/>
                    <a:pt x="11375" y="989"/>
                  </a:cubicBezTo>
                  <a:cubicBezTo>
                    <a:pt x="10941" y="422"/>
                    <a:pt x="10341" y="88"/>
                    <a:pt x="9640" y="21"/>
                  </a:cubicBezTo>
                  <a:cubicBezTo>
                    <a:pt x="9545" y="8"/>
                    <a:pt x="9450" y="1"/>
                    <a:pt x="93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2647635" y="1195331"/>
              <a:ext cx="69556" cy="52578"/>
            </a:xfrm>
            <a:custGeom>
              <a:avLst/>
              <a:gdLst/>
              <a:ahLst/>
              <a:cxnLst/>
              <a:rect l="l" t="t" r="r" b="b"/>
              <a:pathLst>
                <a:path w="3470" h="2623" extrusionOk="0">
                  <a:moveTo>
                    <a:pt x="1274" y="0"/>
                  </a:moveTo>
                  <a:cubicBezTo>
                    <a:pt x="1075" y="0"/>
                    <a:pt x="871" y="28"/>
                    <a:pt x="667" y="87"/>
                  </a:cubicBezTo>
                  <a:cubicBezTo>
                    <a:pt x="400" y="121"/>
                    <a:pt x="167" y="254"/>
                    <a:pt x="0" y="421"/>
                  </a:cubicBezTo>
                  <a:cubicBezTo>
                    <a:pt x="4" y="424"/>
                    <a:pt x="10" y="426"/>
                    <a:pt x="18" y="426"/>
                  </a:cubicBezTo>
                  <a:cubicBezTo>
                    <a:pt x="86" y="426"/>
                    <a:pt x="313" y="310"/>
                    <a:pt x="701" y="221"/>
                  </a:cubicBezTo>
                  <a:cubicBezTo>
                    <a:pt x="847" y="191"/>
                    <a:pt x="992" y="177"/>
                    <a:pt x="1135" y="177"/>
                  </a:cubicBezTo>
                  <a:cubicBezTo>
                    <a:pt x="2138" y="177"/>
                    <a:pt x="3036" y="867"/>
                    <a:pt x="3269" y="1889"/>
                  </a:cubicBezTo>
                  <a:cubicBezTo>
                    <a:pt x="3369" y="2322"/>
                    <a:pt x="3336" y="2622"/>
                    <a:pt x="3369" y="2622"/>
                  </a:cubicBezTo>
                  <a:cubicBezTo>
                    <a:pt x="3469" y="2356"/>
                    <a:pt x="3469" y="2122"/>
                    <a:pt x="3403" y="1855"/>
                  </a:cubicBezTo>
                  <a:cubicBezTo>
                    <a:pt x="3235" y="763"/>
                    <a:pt x="2315" y="0"/>
                    <a:pt x="12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2477132" y="2323744"/>
              <a:ext cx="484107" cy="16738"/>
            </a:xfrm>
            <a:custGeom>
              <a:avLst/>
              <a:gdLst/>
              <a:ahLst/>
              <a:cxnLst/>
              <a:rect l="l" t="t" r="r" b="b"/>
              <a:pathLst>
                <a:path w="24151" h="835" extrusionOk="0">
                  <a:moveTo>
                    <a:pt x="7372" y="0"/>
                  </a:moveTo>
                  <a:cubicBezTo>
                    <a:pt x="5938" y="33"/>
                    <a:pt x="4637" y="33"/>
                    <a:pt x="3536" y="100"/>
                  </a:cubicBezTo>
                  <a:cubicBezTo>
                    <a:pt x="3002" y="134"/>
                    <a:pt x="2502" y="200"/>
                    <a:pt x="2068" y="234"/>
                  </a:cubicBezTo>
                  <a:cubicBezTo>
                    <a:pt x="1635" y="267"/>
                    <a:pt x="1268" y="300"/>
                    <a:pt x="934" y="334"/>
                  </a:cubicBezTo>
                  <a:lnTo>
                    <a:pt x="234" y="434"/>
                  </a:lnTo>
                  <a:cubicBezTo>
                    <a:pt x="167" y="434"/>
                    <a:pt x="100" y="467"/>
                    <a:pt x="0" y="500"/>
                  </a:cubicBezTo>
                  <a:lnTo>
                    <a:pt x="267" y="500"/>
                  </a:lnTo>
                  <a:lnTo>
                    <a:pt x="967" y="434"/>
                  </a:lnTo>
                  <a:cubicBezTo>
                    <a:pt x="1268" y="400"/>
                    <a:pt x="1635" y="367"/>
                    <a:pt x="2068" y="334"/>
                  </a:cubicBezTo>
                  <a:cubicBezTo>
                    <a:pt x="2502" y="334"/>
                    <a:pt x="3002" y="267"/>
                    <a:pt x="3536" y="267"/>
                  </a:cubicBezTo>
                  <a:cubicBezTo>
                    <a:pt x="4314" y="243"/>
                    <a:pt x="5193" y="220"/>
                    <a:pt x="6148" y="220"/>
                  </a:cubicBezTo>
                  <a:cubicBezTo>
                    <a:pt x="6543" y="220"/>
                    <a:pt x="6952" y="224"/>
                    <a:pt x="7372" y="234"/>
                  </a:cubicBezTo>
                  <a:cubicBezTo>
                    <a:pt x="8806" y="234"/>
                    <a:pt x="10407" y="300"/>
                    <a:pt x="12075" y="367"/>
                  </a:cubicBezTo>
                  <a:cubicBezTo>
                    <a:pt x="15411" y="534"/>
                    <a:pt x="18447" y="734"/>
                    <a:pt x="20615" y="801"/>
                  </a:cubicBezTo>
                  <a:cubicBezTo>
                    <a:pt x="21716" y="834"/>
                    <a:pt x="22616" y="834"/>
                    <a:pt x="23217" y="834"/>
                  </a:cubicBezTo>
                  <a:lnTo>
                    <a:pt x="24151" y="834"/>
                  </a:lnTo>
                  <a:cubicBezTo>
                    <a:pt x="24084" y="801"/>
                    <a:pt x="24017" y="767"/>
                    <a:pt x="23917" y="767"/>
                  </a:cubicBezTo>
                  <a:lnTo>
                    <a:pt x="23217" y="734"/>
                  </a:lnTo>
                  <a:cubicBezTo>
                    <a:pt x="22616" y="701"/>
                    <a:pt x="21716" y="667"/>
                    <a:pt x="20648" y="634"/>
                  </a:cubicBezTo>
                  <a:lnTo>
                    <a:pt x="12109" y="134"/>
                  </a:lnTo>
                  <a:cubicBezTo>
                    <a:pt x="10407" y="67"/>
                    <a:pt x="8840" y="0"/>
                    <a:pt x="737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2889679" y="1869064"/>
              <a:ext cx="60195" cy="424613"/>
            </a:xfrm>
            <a:custGeom>
              <a:avLst/>
              <a:gdLst/>
              <a:ahLst/>
              <a:cxnLst/>
              <a:rect l="l" t="t" r="r" b="b"/>
              <a:pathLst>
                <a:path w="3003" h="21183" extrusionOk="0">
                  <a:moveTo>
                    <a:pt x="0" y="0"/>
                  </a:moveTo>
                  <a:cubicBezTo>
                    <a:pt x="0" y="67"/>
                    <a:pt x="0" y="134"/>
                    <a:pt x="0" y="200"/>
                  </a:cubicBezTo>
                  <a:lnTo>
                    <a:pt x="0" y="834"/>
                  </a:lnTo>
                  <a:cubicBezTo>
                    <a:pt x="34" y="1368"/>
                    <a:pt x="67" y="2168"/>
                    <a:pt x="134" y="3136"/>
                  </a:cubicBezTo>
                  <a:cubicBezTo>
                    <a:pt x="234" y="5071"/>
                    <a:pt x="401" y="7739"/>
                    <a:pt x="734" y="10708"/>
                  </a:cubicBezTo>
                  <a:cubicBezTo>
                    <a:pt x="1001" y="13210"/>
                    <a:pt x="1468" y="15711"/>
                    <a:pt x="2135" y="18147"/>
                  </a:cubicBezTo>
                  <a:cubicBezTo>
                    <a:pt x="2402" y="19081"/>
                    <a:pt x="2602" y="19848"/>
                    <a:pt x="2736" y="20381"/>
                  </a:cubicBezTo>
                  <a:cubicBezTo>
                    <a:pt x="2836" y="20615"/>
                    <a:pt x="2869" y="20815"/>
                    <a:pt x="2936" y="20949"/>
                  </a:cubicBezTo>
                  <a:cubicBezTo>
                    <a:pt x="2936" y="21049"/>
                    <a:pt x="2969" y="21115"/>
                    <a:pt x="3003" y="21182"/>
                  </a:cubicBezTo>
                  <a:cubicBezTo>
                    <a:pt x="3003" y="21082"/>
                    <a:pt x="3003" y="21015"/>
                    <a:pt x="2969" y="20949"/>
                  </a:cubicBezTo>
                  <a:cubicBezTo>
                    <a:pt x="2936" y="20782"/>
                    <a:pt x="2902" y="20582"/>
                    <a:pt x="2836" y="20348"/>
                  </a:cubicBezTo>
                  <a:cubicBezTo>
                    <a:pt x="2702" y="19781"/>
                    <a:pt x="2502" y="19014"/>
                    <a:pt x="2302" y="18113"/>
                  </a:cubicBezTo>
                  <a:cubicBezTo>
                    <a:pt x="1668" y="15678"/>
                    <a:pt x="1235" y="13176"/>
                    <a:pt x="968" y="10675"/>
                  </a:cubicBezTo>
                  <a:cubicBezTo>
                    <a:pt x="634" y="7739"/>
                    <a:pt x="434" y="5071"/>
                    <a:pt x="267" y="3136"/>
                  </a:cubicBezTo>
                  <a:cubicBezTo>
                    <a:pt x="201" y="2168"/>
                    <a:pt x="134" y="1401"/>
                    <a:pt x="100" y="834"/>
                  </a:cubicBezTo>
                  <a:cubicBezTo>
                    <a:pt x="67" y="601"/>
                    <a:pt x="34" y="367"/>
                    <a:pt x="34" y="200"/>
                  </a:cubicBezTo>
                  <a:cubicBezTo>
                    <a:pt x="34" y="134"/>
                    <a:pt x="34" y="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2690411" y="2424711"/>
              <a:ext cx="46164" cy="168518"/>
            </a:xfrm>
            <a:custGeom>
              <a:avLst/>
              <a:gdLst/>
              <a:ahLst/>
              <a:cxnLst/>
              <a:rect l="l" t="t" r="r" b="b"/>
              <a:pathLst>
                <a:path w="2303" h="8407" extrusionOk="0">
                  <a:moveTo>
                    <a:pt x="34" y="0"/>
                  </a:moveTo>
                  <a:lnTo>
                    <a:pt x="34" y="0"/>
                  </a:lnTo>
                  <a:cubicBezTo>
                    <a:pt x="1" y="434"/>
                    <a:pt x="1" y="901"/>
                    <a:pt x="68" y="1368"/>
                  </a:cubicBezTo>
                  <a:cubicBezTo>
                    <a:pt x="101" y="2235"/>
                    <a:pt x="201" y="3402"/>
                    <a:pt x="301" y="4703"/>
                  </a:cubicBezTo>
                  <a:cubicBezTo>
                    <a:pt x="368" y="5371"/>
                    <a:pt x="401" y="5971"/>
                    <a:pt x="468" y="6538"/>
                  </a:cubicBezTo>
                  <a:cubicBezTo>
                    <a:pt x="468" y="7072"/>
                    <a:pt x="668" y="7572"/>
                    <a:pt x="1002" y="7972"/>
                  </a:cubicBezTo>
                  <a:cubicBezTo>
                    <a:pt x="1235" y="8239"/>
                    <a:pt x="1569" y="8406"/>
                    <a:pt x="1936" y="8406"/>
                  </a:cubicBezTo>
                  <a:cubicBezTo>
                    <a:pt x="2169" y="8373"/>
                    <a:pt x="2303" y="8273"/>
                    <a:pt x="2303" y="8273"/>
                  </a:cubicBezTo>
                  <a:lnTo>
                    <a:pt x="2303" y="8273"/>
                  </a:lnTo>
                  <a:cubicBezTo>
                    <a:pt x="2169" y="8306"/>
                    <a:pt x="2069" y="8339"/>
                    <a:pt x="1936" y="8339"/>
                  </a:cubicBezTo>
                  <a:cubicBezTo>
                    <a:pt x="1602" y="8306"/>
                    <a:pt x="1302" y="8139"/>
                    <a:pt x="1102" y="7872"/>
                  </a:cubicBezTo>
                  <a:cubicBezTo>
                    <a:pt x="835" y="7472"/>
                    <a:pt x="668" y="7005"/>
                    <a:pt x="668" y="6538"/>
                  </a:cubicBezTo>
                  <a:cubicBezTo>
                    <a:pt x="601" y="5938"/>
                    <a:pt x="568" y="5337"/>
                    <a:pt x="501" y="4703"/>
                  </a:cubicBezTo>
                  <a:cubicBezTo>
                    <a:pt x="401" y="3402"/>
                    <a:pt x="301" y="2202"/>
                    <a:pt x="201" y="1368"/>
                  </a:cubicBezTo>
                  <a:cubicBezTo>
                    <a:pt x="201" y="901"/>
                    <a:pt x="134" y="434"/>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2862257" y="2425373"/>
              <a:ext cx="131074" cy="87396"/>
            </a:xfrm>
            <a:custGeom>
              <a:avLst/>
              <a:gdLst/>
              <a:ahLst/>
              <a:cxnLst/>
              <a:rect l="l" t="t" r="r" b="b"/>
              <a:pathLst>
                <a:path w="6539" h="4360" extrusionOk="0">
                  <a:moveTo>
                    <a:pt x="1" y="0"/>
                  </a:moveTo>
                  <a:cubicBezTo>
                    <a:pt x="1" y="134"/>
                    <a:pt x="1" y="234"/>
                    <a:pt x="67" y="367"/>
                  </a:cubicBezTo>
                  <a:cubicBezTo>
                    <a:pt x="134" y="668"/>
                    <a:pt x="201" y="968"/>
                    <a:pt x="334" y="1268"/>
                  </a:cubicBezTo>
                  <a:cubicBezTo>
                    <a:pt x="735" y="2269"/>
                    <a:pt x="1402" y="3136"/>
                    <a:pt x="2302" y="3736"/>
                  </a:cubicBezTo>
                  <a:cubicBezTo>
                    <a:pt x="2949" y="4152"/>
                    <a:pt x="3676" y="4360"/>
                    <a:pt x="4416" y="4360"/>
                  </a:cubicBezTo>
                  <a:cubicBezTo>
                    <a:pt x="4745" y="4360"/>
                    <a:pt x="5076" y="4319"/>
                    <a:pt x="5405" y="4237"/>
                  </a:cubicBezTo>
                  <a:cubicBezTo>
                    <a:pt x="5705" y="4137"/>
                    <a:pt x="6005" y="4003"/>
                    <a:pt x="6272" y="3803"/>
                  </a:cubicBezTo>
                  <a:cubicBezTo>
                    <a:pt x="6472" y="3670"/>
                    <a:pt x="6539" y="3570"/>
                    <a:pt x="6539" y="3570"/>
                  </a:cubicBezTo>
                  <a:lnTo>
                    <a:pt x="6539" y="3570"/>
                  </a:lnTo>
                  <a:cubicBezTo>
                    <a:pt x="6172" y="3803"/>
                    <a:pt x="5772" y="3970"/>
                    <a:pt x="5371" y="4103"/>
                  </a:cubicBezTo>
                  <a:cubicBezTo>
                    <a:pt x="5107" y="4154"/>
                    <a:pt x="4843" y="4179"/>
                    <a:pt x="4581" y="4179"/>
                  </a:cubicBezTo>
                  <a:cubicBezTo>
                    <a:pt x="3818" y="4179"/>
                    <a:pt x="3073" y="3967"/>
                    <a:pt x="2402" y="3570"/>
                  </a:cubicBezTo>
                  <a:cubicBezTo>
                    <a:pt x="1569" y="2969"/>
                    <a:pt x="901" y="2169"/>
                    <a:pt x="468" y="1201"/>
                  </a:cubicBezTo>
                  <a:cubicBezTo>
                    <a:pt x="168" y="467"/>
                    <a:pt x="34"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2723846" y="2429402"/>
              <a:ext cx="25437" cy="23513"/>
            </a:xfrm>
            <a:custGeom>
              <a:avLst/>
              <a:gdLst/>
              <a:ahLst/>
              <a:cxnLst/>
              <a:rect l="l" t="t" r="r" b="b"/>
              <a:pathLst>
                <a:path w="1269" h="1173" extrusionOk="0">
                  <a:moveTo>
                    <a:pt x="722" y="0"/>
                  </a:moveTo>
                  <a:cubicBezTo>
                    <a:pt x="668" y="0"/>
                    <a:pt x="635" y="19"/>
                    <a:pt x="635" y="33"/>
                  </a:cubicBezTo>
                  <a:cubicBezTo>
                    <a:pt x="601" y="66"/>
                    <a:pt x="801" y="66"/>
                    <a:pt x="968" y="300"/>
                  </a:cubicBezTo>
                  <a:cubicBezTo>
                    <a:pt x="1068" y="400"/>
                    <a:pt x="1068" y="567"/>
                    <a:pt x="1035" y="700"/>
                  </a:cubicBezTo>
                  <a:cubicBezTo>
                    <a:pt x="963" y="880"/>
                    <a:pt x="804" y="973"/>
                    <a:pt x="641" y="973"/>
                  </a:cubicBezTo>
                  <a:cubicBezTo>
                    <a:pt x="502" y="973"/>
                    <a:pt x="360" y="905"/>
                    <a:pt x="268" y="767"/>
                  </a:cubicBezTo>
                  <a:cubicBezTo>
                    <a:pt x="201" y="633"/>
                    <a:pt x="201" y="500"/>
                    <a:pt x="268" y="366"/>
                  </a:cubicBezTo>
                  <a:cubicBezTo>
                    <a:pt x="368" y="133"/>
                    <a:pt x="568" y="100"/>
                    <a:pt x="568" y="66"/>
                  </a:cubicBezTo>
                  <a:cubicBezTo>
                    <a:pt x="568" y="55"/>
                    <a:pt x="542" y="44"/>
                    <a:pt x="500" y="44"/>
                  </a:cubicBezTo>
                  <a:cubicBezTo>
                    <a:pt x="416" y="44"/>
                    <a:pt x="268" y="89"/>
                    <a:pt x="134" y="266"/>
                  </a:cubicBezTo>
                  <a:cubicBezTo>
                    <a:pt x="34" y="433"/>
                    <a:pt x="1" y="667"/>
                    <a:pt x="101" y="833"/>
                  </a:cubicBezTo>
                  <a:cubicBezTo>
                    <a:pt x="191" y="1043"/>
                    <a:pt x="415" y="1172"/>
                    <a:pt x="629" y="1172"/>
                  </a:cubicBezTo>
                  <a:cubicBezTo>
                    <a:pt x="653" y="1172"/>
                    <a:pt x="677" y="1170"/>
                    <a:pt x="701" y="1167"/>
                  </a:cubicBezTo>
                  <a:cubicBezTo>
                    <a:pt x="968" y="1167"/>
                    <a:pt x="1168" y="967"/>
                    <a:pt x="1235" y="733"/>
                  </a:cubicBezTo>
                  <a:cubicBezTo>
                    <a:pt x="1268" y="533"/>
                    <a:pt x="1202" y="333"/>
                    <a:pt x="1068" y="200"/>
                  </a:cubicBezTo>
                  <a:cubicBezTo>
                    <a:pt x="930" y="41"/>
                    <a:pt x="803" y="0"/>
                    <a:pt x="7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2490502" y="2427377"/>
              <a:ext cx="69556" cy="114357"/>
            </a:xfrm>
            <a:custGeom>
              <a:avLst/>
              <a:gdLst/>
              <a:ahLst/>
              <a:cxnLst/>
              <a:rect l="l" t="t" r="r" b="b"/>
              <a:pathLst>
                <a:path w="3470" h="5705" extrusionOk="0">
                  <a:moveTo>
                    <a:pt x="3102" y="0"/>
                  </a:moveTo>
                  <a:cubicBezTo>
                    <a:pt x="3036" y="0"/>
                    <a:pt x="3169" y="367"/>
                    <a:pt x="3169" y="1035"/>
                  </a:cubicBezTo>
                  <a:cubicBezTo>
                    <a:pt x="3236" y="2736"/>
                    <a:pt x="2369" y="4337"/>
                    <a:pt x="934" y="5204"/>
                  </a:cubicBezTo>
                  <a:cubicBezTo>
                    <a:pt x="400" y="5538"/>
                    <a:pt x="0" y="5671"/>
                    <a:pt x="0" y="5705"/>
                  </a:cubicBezTo>
                  <a:cubicBezTo>
                    <a:pt x="367" y="5671"/>
                    <a:pt x="701" y="5538"/>
                    <a:pt x="1001" y="5338"/>
                  </a:cubicBezTo>
                  <a:cubicBezTo>
                    <a:pt x="2569" y="4504"/>
                    <a:pt x="3469" y="2802"/>
                    <a:pt x="3336" y="1035"/>
                  </a:cubicBezTo>
                  <a:cubicBezTo>
                    <a:pt x="3336" y="668"/>
                    <a:pt x="3236" y="301"/>
                    <a:pt x="3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2334693" y="1509998"/>
              <a:ext cx="67572" cy="43478"/>
            </a:xfrm>
            <a:custGeom>
              <a:avLst/>
              <a:gdLst/>
              <a:ahLst/>
              <a:cxnLst/>
              <a:rect l="l" t="t" r="r" b="b"/>
              <a:pathLst>
                <a:path w="3371" h="2169" extrusionOk="0">
                  <a:moveTo>
                    <a:pt x="1" y="0"/>
                  </a:moveTo>
                  <a:cubicBezTo>
                    <a:pt x="468" y="434"/>
                    <a:pt x="1035" y="834"/>
                    <a:pt x="1602" y="1168"/>
                  </a:cubicBezTo>
                  <a:cubicBezTo>
                    <a:pt x="2169" y="1568"/>
                    <a:pt x="2736" y="1902"/>
                    <a:pt x="3370" y="2169"/>
                  </a:cubicBezTo>
                  <a:cubicBezTo>
                    <a:pt x="2303" y="1301"/>
                    <a:pt x="1168" y="6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2330684" y="1471211"/>
              <a:ext cx="74247" cy="12969"/>
            </a:xfrm>
            <a:custGeom>
              <a:avLst/>
              <a:gdLst/>
              <a:ahLst/>
              <a:cxnLst/>
              <a:rect l="l" t="t" r="r" b="b"/>
              <a:pathLst>
                <a:path w="3704" h="647" extrusionOk="0">
                  <a:moveTo>
                    <a:pt x="3703" y="1"/>
                  </a:moveTo>
                  <a:cubicBezTo>
                    <a:pt x="3070" y="34"/>
                    <a:pt x="2469" y="134"/>
                    <a:pt x="1835" y="268"/>
                  </a:cubicBezTo>
                  <a:cubicBezTo>
                    <a:pt x="1202" y="334"/>
                    <a:pt x="601" y="468"/>
                    <a:pt x="1" y="634"/>
                  </a:cubicBezTo>
                  <a:cubicBezTo>
                    <a:pt x="143" y="642"/>
                    <a:pt x="286" y="646"/>
                    <a:pt x="428" y="646"/>
                  </a:cubicBezTo>
                  <a:cubicBezTo>
                    <a:pt x="918" y="646"/>
                    <a:pt x="1403" y="597"/>
                    <a:pt x="1869" y="468"/>
                  </a:cubicBezTo>
                  <a:cubicBezTo>
                    <a:pt x="2503" y="401"/>
                    <a:pt x="3136" y="234"/>
                    <a:pt x="3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2330684" y="1412338"/>
              <a:ext cx="50173" cy="50213"/>
            </a:xfrm>
            <a:custGeom>
              <a:avLst/>
              <a:gdLst/>
              <a:ahLst/>
              <a:cxnLst/>
              <a:rect l="l" t="t" r="r" b="b"/>
              <a:pathLst>
                <a:path w="2503" h="2505" extrusionOk="0">
                  <a:moveTo>
                    <a:pt x="2494" y="1"/>
                  </a:moveTo>
                  <a:cubicBezTo>
                    <a:pt x="2393" y="1"/>
                    <a:pt x="1780" y="459"/>
                    <a:pt x="1135" y="1136"/>
                  </a:cubicBezTo>
                  <a:cubicBezTo>
                    <a:pt x="668" y="1537"/>
                    <a:pt x="301" y="2004"/>
                    <a:pt x="1" y="2504"/>
                  </a:cubicBezTo>
                  <a:cubicBezTo>
                    <a:pt x="468" y="2170"/>
                    <a:pt x="901" y="1737"/>
                    <a:pt x="1268" y="1303"/>
                  </a:cubicBezTo>
                  <a:cubicBezTo>
                    <a:pt x="1702" y="903"/>
                    <a:pt x="2102" y="469"/>
                    <a:pt x="2503" y="2"/>
                  </a:cubicBezTo>
                  <a:cubicBezTo>
                    <a:pt x="2500" y="1"/>
                    <a:pt x="2497" y="1"/>
                    <a:pt x="2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1791052" y="1470549"/>
              <a:ext cx="271530" cy="545304"/>
            </a:xfrm>
            <a:custGeom>
              <a:avLst/>
              <a:gdLst/>
              <a:ahLst/>
              <a:cxnLst/>
              <a:rect l="l" t="t" r="r" b="b"/>
              <a:pathLst>
                <a:path w="13546" h="27204" extrusionOk="0">
                  <a:moveTo>
                    <a:pt x="12145" y="0"/>
                  </a:moveTo>
                  <a:lnTo>
                    <a:pt x="7375" y="2102"/>
                  </a:lnTo>
                  <a:cubicBezTo>
                    <a:pt x="7942" y="3036"/>
                    <a:pt x="8342" y="4070"/>
                    <a:pt x="8575" y="5171"/>
                  </a:cubicBezTo>
                  <a:cubicBezTo>
                    <a:pt x="8742" y="6271"/>
                    <a:pt x="8475" y="7506"/>
                    <a:pt x="7641" y="8206"/>
                  </a:cubicBezTo>
                  <a:cubicBezTo>
                    <a:pt x="6941" y="8807"/>
                    <a:pt x="5974" y="9007"/>
                    <a:pt x="5240" y="9540"/>
                  </a:cubicBezTo>
                  <a:cubicBezTo>
                    <a:pt x="4139" y="10341"/>
                    <a:pt x="3739" y="11742"/>
                    <a:pt x="3605" y="13110"/>
                  </a:cubicBezTo>
                  <a:cubicBezTo>
                    <a:pt x="3472" y="14444"/>
                    <a:pt x="3505" y="15812"/>
                    <a:pt x="3071" y="17079"/>
                  </a:cubicBezTo>
                  <a:cubicBezTo>
                    <a:pt x="2504" y="18747"/>
                    <a:pt x="1137" y="20048"/>
                    <a:pt x="736" y="21716"/>
                  </a:cubicBezTo>
                  <a:cubicBezTo>
                    <a:pt x="0" y="24688"/>
                    <a:pt x="2353" y="27203"/>
                    <a:pt x="5033" y="27203"/>
                  </a:cubicBezTo>
                  <a:cubicBezTo>
                    <a:pt x="5752" y="27203"/>
                    <a:pt x="6495" y="27022"/>
                    <a:pt x="7208" y="26619"/>
                  </a:cubicBezTo>
                  <a:cubicBezTo>
                    <a:pt x="9343" y="25385"/>
                    <a:pt x="10076" y="22717"/>
                    <a:pt x="10610" y="20315"/>
                  </a:cubicBezTo>
                  <a:cubicBezTo>
                    <a:pt x="12078" y="13643"/>
                    <a:pt x="13546" y="6672"/>
                    <a:pt x="121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2165533" y="1476563"/>
              <a:ext cx="158496" cy="251505"/>
            </a:xfrm>
            <a:custGeom>
              <a:avLst/>
              <a:gdLst/>
              <a:ahLst/>
              <a:cxnLst/>
              <a:rect l="l" t="t" r="r" b="b"/>
              <a:pathLst>
                <a:path w="7907" h="12547" extrusionOk="0">
                  <a:moveTo>
                    <a:pt x="3703" y="1"/>
                  </a:moveTo>
                  <a:lnTo>
                    <a:pt x="1" y="3937"/>
                  </a:lnTo>
                  <a:lnTo>
                    <a:pt x="734" y="11409"/>
                  </a:lnTo>
                  <a:lnTo>
                    <a:pt x="1035" y="11609"/>
                  </a:lnTo>
                  <a:cubicBezTo>
                    <a:pt x="1932" y="12228"/>
                    <a:pt x="2993" y="12547"/>
                    <a:pt x="4061" y="12547"/>
                  </a:cubicBezTo>
                  <a:cubicBezTo>
                    <a:pt x="4661" y="12547"/>
                    <a:pt x="5262" y="12447"/>
                    <a:pt x="5838" y="12243"/>
                  </a:cubicBezTo>
                  <a:cubicBezTo>
                    <a:pt x="6238" y="12109"/>
                    <a:pt x="6639" y="11876"/>
                    <a:pt x="6972" y="11542"/>
                  </a:cubicBezTo>
                  <a:cubicBezTo>
                    <a:pt x="7773" y="10608"/>
                    <a:pt x="7906" y="9274"/>
                    <a:pt x="7272" y="8206"/>
                  </a:cubicBezTo>
                  <a:cubicBezTo>
                    <a:pt x="6906" y="7573"/>
                    <a:pt x="6238" y="7072"/>
                    <a:pt x="5972" y="6338"/>
                  </a:cubicBezTo>
                  <a:cubicBezTo>
                    <a:pt x="5705" y="5638"/>
                    <a:pt x="5972" y="4704"/>
                    <a:pt x="6005" y="3870"/>
                  </a:cubicBezTo>
                  <a:cubicBezTo>
                    <a:pt x="6038" y="2269"/>
                    <a:pt x="5138" y="768"/>
                    <a:pt x="3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1962277" y="1205815"/>
              <a:ext cx="353714" cy="423290"/>
            </a:xfrm>
            <a:custGeom>
              <a:avLst/>
              <a:gdLst/>
              <a:ahLst/>
              <a:cxnLst/>
              <a:rect l="l" t="t" r="r" b="b"/>
              <a:pathLst>
                <a:path w="17646" h="21117" extrusionOk="0">
                  <a:moveTo>
                    <a:pt x="12655" y="0"/>
                  </a:moveTo>
                  <a:cubicBezTo>
                    <a:pt x="10846" y="0"/>
                    <a:pt x="9037" y="1160"/>
                    <a:pt x="7605" y="2366"/>
                  </a:cubicBezTo>
                  <a:cubicBezTo>
                    <a:pt x="7099" y="1914"/>
                    <a:pt x="6427" y="1648"/>
                    <a:pt x="5651" y="1648"/>
                  </a:cubicBezTo>
                  <a:cubicBezTo>
                    <a:pt x="4995" y="1648"/>
                    <a:pt x="4266" y="1838"/>
                    <a:pt x="3503" y="2266"/>
                  </a:cubicBezTo>
                  <a:cubicBezTo>
                    <a:pt x="2402" y="2900"/>
                    <a:pt x="400" y="4001"/>
                    <a:pt x="0" y="5202"/>
                  </a:cubicBezTo>
                  <a:lnTo>
                    <a:pt x="1735" y="9305"/>
                  </a:lnTo>
                  <a:cubicBezTo>
                    <a:pt x="1868" y="11806"/>
                    <a:pt x="2235" y="14341"/>
                    <a:pt x="3402" y="16543"/>
                  </a:cubicBezTo>
                  <a:cubicBezTo>
                    <a:pt x="4570" y="18778"/>
                    <a:pt x="6638" y="20613"/>
                    <a:pt x="9107" y="21046"/>
                  </a:cubicBezTo>
                  <a:cubicBezTo>
                    <a:pt x="9398" y="21094"/>
                    <a:pt x="9694" y="21117"/>
                    <a:pt x="9991" y="21117"/>
                  </a:cubicBezTo>
                  <a:cubicBezTo>
                    <a:pt x="12202" y="21117"/>
                    <a:pt x="14442" y="19832"/>
                    <a:pt x="15178" y="17744"/>
                  </a:cubicBezTo>
                  <a:cubicBezTo>
                    <a:pt x="15378" y="17110"/>
                    <a:pt x="15444" y="16410"/>
                    <a:pt x="15811" y="15843"/>
                  </a:cubicBezTo>
                  <a:cubicBezTo>
                    <a:pt x="16212" y="15142"/>
                    <a:pt x="16979" y="14708"/>
                    <a:pt x="17312" y="13874"/>
                  </a:cubicBezTo>
                  <a:cubicBezTo>
                    <a:pt x="17646" y="13074"/>
                    <a:pt x="17346" y="12107"/>
                    <a:pt x="16979" y="11306"/>
                  </a:cubicBezTo>
                  <a:cubicBezTo>
                    <a:pt x="16612" y="10505"/>
                    <a:pt x="16145" y="9705"/>
                    <a:pt x="16112" y="8804"/>
                  </a:cubicBezTo>
                  <a:cubicBezTo>
                    <a:pt x="16045" y="7503"/>
                    <a:pt x="16945" y="6336"/>
                    <a:pt x="17179" y="5068"/>
                  </a:cubicBezTo>
                  <a:cubicBezTo>
                    <a:pt x="17579" y="2867"/>
                    <a:pt x="15811" y="698"/>
                    <a:pt x="13676" y="131"/>
                  </a:cubicBezTo>
                  <a:cubicBezTo>
                    <a:pt x="13338" y="41"/>
                    <a:pt x="12996" y="0"/>
                    <a:pt x="126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1999039" y="1292950"/>
              <a:ext cx="254772" cy="521070"/>
            </a:xfrm>
            <a:custGeom>
              <a:avLst/>
              <a:gdLst/>
              <a:ahLst/>
              <a:cxnLst/>
              <a:rect l="l" t="t" r="r" b="b"/>
              <a:pathLst>
                <a:path w="12710" h="25995" extrusionOk="0">
                  <a:moveTo>
                    <a:pt x="7967" y="1"/>
                  </a:moveTo>
                  <a:cubicBezTo>
                    <a:pt x="7749" y="1"/>
                    <a:pt x="7528" y="18"/>
                    <a:pt x="7306" y="54"/>
                  </a:cubicBezTo>
                  <a:lnTo>
                    <a:pt x="1" y="2556"/>
                  </a:lnTo>
                  <a:lnTo>
                    <a:pt x="501" y="22303"/>
                  </a:lnTo>
                  <a:cubicBezTo>
                    <a:pt x="657" y="24398"/>
                    <a:pt x="2513" y="25994"/>
                    <a:pt x="4723" y="25994"/>
                  </a:cubicBezTo>
                  <a:cubicBezTo>
                    <a:pt x="4871" y="25994"/>
                    <a:pt x="5020" y="25987"/>
                    <a:pt x="5171" y="25973"/>
                  </a:cubicBezTo>
                  <a:cubicBezTo>
                    <a:pt x="7606" y="25772"/>
                    <a:pt x="9474" y="23771"/>
                    <a:pt x="9341" y="21469"/>
                  </a:cubicBezTo>
                  <a:cubicBezTo>
                    <a:pt x="9207" y="19068"/>
                    <a:pt x="9074" y="16566"/>
                    <a:pt x="9074" y="16566"/>
                  </a:cubicBezTo>
                  <a:cubicBezTo>
                    <a:pt x="9074" y="16566"/>
                    <a:pt x="12143" y="15832"/>
                    <a:pt x="12510" y="11762"/>
                  </a:cubicBezTo>
                  <a:cubicBezTo>
                    <a:pt x="12710" y="9694"/>
                    <a:pt x="12376" y="6258"/>
                    <a:pt x="12009" y="3523"/>
                  </a:cubicBezTo>
                  <a:cubicBezTo>
                    <a:pt x="11738" y="1477"/>
                    <a:pt x="9975" y="1"/>
                    <a:pt x="7967"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2210995" y="1412960"/>
              <a:ext cx="21428" cy="19584"/>
            </a:xfrm>
            <a:custGeom>
              <a:avLst/>
              <a:gdLst/>
              <a:ahLst/>
              <a:cxnLst/>
              <a:rect l="l" t="t" r="r" b="b"/>
              <a:pathLst>
                <a:path w="1069" h="977" extrusionOk="0">
                  <a:moveTo>
                    <a:pt x="561" y="0"/>
                  </a:moveTo>
                  <a:cubicBezTo>
                    <a:pt x="541" y="0"/>
                    <a:pt x="521" y="2"/>
                    <a:pt x="501" y="5"/>
                  </a:cubicBezTo>
                  <a:cubicBezTo>
                    <a:pt x="201" y="38"/>
                    <a:pt x="1" y="271"/>
                    <a:pt x="34" y="572"/>
                  </a:cubicBezTo>
                  <a:cubicBezTo>
                    <a:pt x="65" y="816"/>
                    <a:pt x="263" y="976"/>
                    <a:pt x="526" y="976"/>
                  </a:cubicBezTo>
                  <a:cubicBezTo>
                    <a:pt x="551" y="976"/>
                    <a:pt x="576" y="975"/>
                    <a:pt x="601" y="972"/>
                  </a:cubicBezTo>
                  <a:cubicBezTo>
                    <a:pt x="868" y="939"/>
                    <a:pt x="1068" y="672"/>
                    <a:pt x="1035" y="405"/>
                  </a:cubicBezTo>
                  <a:cubicBezTo>
                    <a:pt x="1004" y="161"/>
                    <a:pt x="779" y="0"/>
                    <a:pt x="5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2189607" y="1400833"/>
              <a:ext cx="42816" cy="12428"/>
            </a:xfrm>
            <a:custGeom>
              <a:avLst/>
              <a:gdLst/>
              <a:ahLst/>
              <a:cxnLst/>
              <a:rect l="l" t="t" r="r" b="b"/>
              <a:pathLst>
                <a:path w="2136" h="620" extrusionOk="0">
                  <a:moveTo>
                    <a:pt x="1215" y="1"/>
                  </a:moveTo>
                  <a:cubicBezTo>
                    <a:pt x="1167" y="1"/>
                    <a:pt x="1118" y="4"/>
                    <a:pt x="1068" y="9"/>
                  </a:cubicBezTo>
                  <a:cubicBezTo>
                    <a:pt x="768" y="9"/>
                    <a:pt x="467" y="109"/>
                    <a:pt x="267" y="309"/>
                  </a:cubicBezTo>
                  <a:cubicBezTo>
                    <a:pt x="101" y="443"/>
                    <a:pt x="0" y="543"/>
                    <a:pt x="67" y="610"/>
                  </a:cubicBezTo>
                  <a:cubicBezTo>
                    <a:pt x="74" y="616"/>
                    <a:pt x="83" y="619"/>
                    <a:pt x="96" y="619"/>
                  </a:cubicBezTo>
                  <a:cubicBezTo>
                    <a:pt x="209" y="619"/>
                    <a:pt x="557" y="373"/>
                    <a:pt x="1068" y="343"/>
                  </a:cubicBezTo>
                  <a:cubicBezTo>
                    <a:pt x="1132" y="335"/>
                    <a:pt x="1194" y="332"/>
                    <a:pt x="1253" y="332"/>
                  </a:cubicBezTo>
                  <a:cubicBezTo>
                    <a:pt x="1662" y="332"/>
                    <a:pt x="1959" y="487"/>
                    <a:pt x="2067" y="487"/>
                  </a:cubicBezTo>
                  <a:cubicBezTo>
                    <a:pt x="2083" y="487"/>
                    <a:pt x="2094" y="484"/>
                    <a:pt x="2102" y="476"/>
                  </a:cubicBezTo>
                  <a:cubicBezTo>
                    <a:pt x="2135" y="443"/>
                    <a:pt x="2069" y="343"/>
                    <a:pt x="1902" y="209"/>
                  </a:cubicBezTo>
                  <a:cubicBezTo>
                    <a:pt x="1679" y="70"/>
                    <a:pt x="1457" y="1"/>
                    <a:pt x="1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2103353" y="1424145"/>
              <a:ext cx="21408" cy="19764"/>
            </a:xfrm>
            <a:custGeom>
              <a:avLst/>
              <a:gdLst/>
              <a:ahLst/>
              <a:cxnLst/>
              <a:rect l="l" t="t" r="r" b="b"/>
              <a:pathLst>
                <a:path w="1068" h="986" extrusionOk="0">
                  <a:moveTo>
                    <a:pt x="605" y="1"/>
                  </a:moveTo>
                  <a:cubicBezTo>
                    <a:pt x="570" y="1"/>
                    <a:pt x="536" y="5"/>
                    <a:pt x="501" y="14"/>
                  </a:cubicBezTo>
                  <a:cubicBezTo>
                    <a:pt x="201" y="14"/>
                    <a:pt x="0" y="281"/>
                    <a:pt x="34" y="581"/>
                  </a:cubicBezTo>
                  <a:cubicBezTo>
                    <a:pt x="64" y="825"/>
                    <a:pt x="290" y="985"/>
                    <a:pt x="533" y="985"/>
                  </a:cubicBezTo>
                  <a:cubicBezTo>
                    <a:pt x="555" y="985"/>
                    <a:pt x="578" y="984"/>
                    <a:pt x="601" y="981"/>
                  </a:cubicBezTo>
                  <a:cubicBezTo>
                    <a:pt x="868" y="948"/>
                    <a:pt x="1068" y="714"/>
                    <a:pt x="1068" y="447"/>
                  </a:cubicBezTo>
                  <a:cubicBezTo>
                    <a:pt x="1039" y="186"/>
                    <a:pt x="833" y="1"/>
                    <a:pt x="6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2080622" y="1410194"/>
              <a:ext cx="42135" cy="12288"/>
            </a:xfrm>
            <a:custGeom>
              <a:avLst/>
              <a:gdLst/>
              <a:ahLst/>
              <a:cxnLst/>
              <a:rect l="l" t="t" r="r" b="b"/>
              <a:pathLst>
                <a:path w="2102" h="613" extrusionOk="0">
                  <a:moveTo>
                    <a:pt x="1184" y="1"/>
                  </a:moveTo>
                  <a:cubicBezTo>
                    <a:pt x="1134" y="1"/>
                    <a:pt x="1084" y="4"/>
                    <a:pt x="1034" y="9"/>
                  </a:cubicBezTo>
                  <a:cubicBezTo>
                    <a:pt x="767" y="9"/>
                    <a:pt x="467" y="109"/>
                    <a:pt x="234" y="309"/>
                  </a:cubicBezTo>
                  <a:cubicBezTo>
                    <a:pt x="67" y="443"/>
                    <a:pt x="0" y="543"/>
                    <a:pt x="34" y="610"/>
                  </a:cubicBezTo>
                  <a:cubicBezTo>
                    <a:pt x="37" y="611"/>
                    <a:pt x="42" y="612"/>
                    <a:pt x="47" y="612"/>
                  </a:cubicBezTo>
                  <a:cubicBezTo>
                    <a:pt x="143" y="612"/>
                    <a:pt x="530" y="341"/>
                    <a:pt x="1068" y="309"/>
                  </a:cubicBezTo>
                  <a:cubicBezTo>
                    <a:pt x="1099" y="307"/>
                    <a:pt x="1131" y="306"/>
                    <a:pt x="1161" y="306"/>
                  </a:cubicBezTo>
                  <a:cubicBezTo>
                    <a:pt x="1593" y="306"/>
                    <a:pt x="1945" y="487"/>
                    <a:pt x="2066" y="487"/>
                  </a:cubicBezTo>
                  <a:cubicBezTo>
                    <a:pt x="2082" y="487"/>
                    <a:pt x="2094" y="484"/>
                    <a:pt x="2102" y="476"/>
                  </a:cubicBezTo>
                  <a:cubicBezTo>
                    <a:pt x="2102" y="443"/>
                    <a:pt x="2035" y="309"/>
                    <a:pt x="1868" y="209"/>
                  </a:cubicBezTo>
                  <a:cubicBezTo>
                    <a:pt x="1674" y="70"/>
                    <a:pt x="143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2156833" y="1407026"/>
              <a:ext cx="39489" cy="92969"/>
            </a:xfrm>
            <a:custGeom>
              <a:avLst/>
              <a:gdLst/>
              <a:ahLst/>
              <a:cxnLst/>
              <a:rect l="l" t="t" r="r" b="b"/>
              <a:pathLst>
                <a:path w="1970" h="4638" extrusionOk="0">
                  <a:moveTo>
                    <a:pt x="1" y="0"/>
                  </a:moveTo>
                  <a:lnTo>
                    <a:pt x="1" y="0"/>
                  </a:lnTo>
                  <a:cubicBezTo>
                    <a:pt x="301" y="968"/>
                    <a:pt x="668" y="1868"/>
                    <a:pt x="1135" y="2769"/>
                  </a:cubicBezTo>
                  <a:lnTo>
                    <a:pt x="1602" y="3836"/>
                  </a:lnTo>
                  <a:cubicBezTo>
                    <a:pt x="1702" y="3937"/>
                    <a:pt x="1736" y="4103"/>
                    <a:pt x="1736" y="4237"/>
                  </a:cubicBezTo>
                  <a:cubicBezTo>
                    <a:pt x="1736" y="4337"/>
                    <a:pt x="1602" y="4370"/>
                    <a:pt x="1435" y="4404"/>
                  </a:cubicBezTo>
                  <a:cubicBezTo>
                    <a:pt x="1135" y="4437"/>
                    <a:pt x="835" y="4504"/>
                    <a:pt x="568" y="4637"/>
                  </a:cubicBezTo>
                  <a:cubicBezTo>
                    <a:pt x="868" y="4637"/>
                    <a:pt x="1168" y="4637"/>
                    <a:pt x="1469" y="4570"/>
                  </a:cubicBezTo>
                  <a:cubicBezTo>
                    <a:pt x="1535" y="4570"/>
                    <a:pt x="1635" y="4537"/>
                    <a:pt x="1702" y="4504"/>
                  </a:cubicBezTo>
                  <a:cubicBezTo>
                    <a:pt x="1802" y="4470"/>
                    <a:pt x="1902" y="4404"/>
                    <a:pt x="1936" y="4303"/>
                  </a:cubicBezTo>
                  <a:cubicBezTo>
                    <a:pt x="1969" y="4103"/>
                    <a:pt x="1936" y="3903"/>
                    <a:pt x="1836" y="3736"/>
                  </a:cubicBezTo>
                  <a:lnTo>
                    <a:pt x="1335" y="2669"/>
                  </a:lnTo>
                  <a:cubicBezTo>
                    <a:pt x="968" y="1735"/>
                    <a:pt x="535" y="868"/>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2070580" y="1601603"/>
              <a:ext cx="111029" cy="43397"/>
            </a:xfrm>
            <a:custGeom>
              <a:avLst/>
              <a:gdLst/>
              <a:ahLst/>
              <a:cxnLst/>
              <a:rect l="l" t="t" r="r" b="b"/>
              <a:pathLst>
                <a:path w="5539" h="2165" extrusionOk="0">
                  <a:moveTo>
                    <a:pt x="1" y="0"/>
                  </a:moveTo>
                  <a:cubicBezTo>
                    <a:pt x="1" y="1"/>
                    <a:pt x="1230" y="2165"/>
                    <a:pt x="4358" y="2165"/>
                  </a:cubicBezTo>
                  <a:cubicBezTo>
                    <a:pt x="4725" y="2165"/>
                    <a:pt x="5118" y="2135"/>
                    <a:pt x="5538" y="2068"/>
                  </a:cubicBezTo>
                  <a:lnTo>
                    <a:pt x="5505" y="1101"/>
                  </a:lnTo>
                  <a:cubicBezTo>
                    <a:pt x="5251" y="1119"/>
                    <a:pt x="4998" y="1128"/>
                    <a:pt x="4745" y="1128"/>
                  </a:cubicBezTo>
                  <a:cubicBezTo>
                    <a:pt x="3100" y="1128"/>
                    <a:pt x="1475" y="752"/>
                    <a:pt x="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2071261" y="1368700"/>
              <a:ext cx="51496" cy="16497"/>
            </a:xfrm>
            <a:custGeom>
              <a:avLst/>
              <a:gdLst/>
              <a:ahLst/>
              <a:cxnLst/>
              <a:rect l="l" t="t" r="r" b="b"/>
              <a:pathLst>
                <a:path w="2569" h="823" extrusionOk="0">
                  <a:moveTo>
                    <a:pt x="1585" y="1"/>
                  </a:moveTo>
                  <a:cubicBezTo>
                    <a:pt x="1121" y="1"/>
                    <a:pt x="671" y="134"/>
                    <a:pt x="300" y="411"/>
                  </a:cubicBezTo>
                  <a:cubicBezTo>
                    <a:pt x="100" y="578"/>
                    <a:pt x="0" y="712"/>
                    <a:pt x="67" y="778"/>
                  </a:cubicBezTo>
                  <a:cubicBezTo>
                    <a:pt x="82" y="809"/>
                    <a:pt x="123" y="822"/>
                    <a:pt x="185" y="822"/>
                  </a:cubicBezTo>
                  <a:cubicBezTo>
                    <a:pt x="387" y="822"/>
                    <a:pt x="815" y="681"/>
                    <a:pt x="1301" y="578"/>
                  </a:cubicBezTo>
                  <a:cubicBezTo>
                    <a:pt x="1935" y="478"/>
                    <a:pt x="2502" y="511"/>
                    <a:pt x="2569" y="345"/>
                  </a:cubicBezTo>
                  <a:cubicBezTo>
                    <a:pt x="2569" y="278"/>
                    <a:pt x="2435" y="178"/>
                    <a:pt x="2202" y="78"/>
                  </a:cubicBezTo>
                  <a:cubicBezTo>
                    <a:pt x="1997" y="27"/>
                    <a:pt x="1790" y="1"/>
                    <a:pt x="1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2186941" y="1367818"/>
              <a:ext cx="39469" cy="13170"/>
            </a:xfrm>
            <a:custGeom>
              <a:avLst/>
              <a:gdLst/>
              <a:ahLst/>
              <a:cxnLst/>
              <a:rect l="l" t="t" r="r" b="b"/>
              <a:pathLst>
                <a:path w="1969" h="657" extrusionOk="0">
                  <a:moveTo>
                    <a:pt x="988" y="1"/>
                  </a:moveTo>
                  <a:cubicBezTo>
                    <a:pt x="715" y="1"/>
                    <a:pt x="440" y="84"/>
                    <a:pt x="200" y="255"/>
                  </a:cubicBezTo>
                  <a:cubicBezTo>
                    <a:pt x="33" y="389"/>
                    <a:pt x="0" y="522"/>
                    <a:pt x="33" y="589"/>
                  </a:cubicBezTo>
                  <a:cubicBezTo>
                    <a:pt x="71" y="639"/>
                    <a:pt x="152" y="656"/>
                    <a:pt x="260" y="656"/>
                  </a:cubicBezTo>
                  <a:cubicBezTo>
                    <a:pt x="440" y="656"/>
                    <a:pt x="697" y="610"/>
                    <a:pt x="967" y="589"/>
                  </a:cubicBezTo>
                  <a:cubicBezTo>
                    <a:pt x="1042" y="583"/>
                    <a:pt x="1115" y="581"/>
                    <a:pt x="1186" y="581"/>
                  </a:cubicBezTo>
                  <a:cubicBezTo>
                    <a:pt x="1365" y="581"/>
                    <a:pt x="1526" y="594"/>
                    <a:pt x="1655" y="594"/>
                  </a:cubicBezTo>
                  <a:cubicBezTo>
                    <a:pt x="1792" y="594"/>
                    <a:pt x="1891" y="580"/>
                    <a:pt x="1935" y="522"/>
                  </a:cubicBezTo>
                  <a:cubicBezTo>
                    <a:pt x="1968" y="455"/>
                    <a:pt x="1901" y="355"/>
                    <a:pt x="1735" y="222"/>
                  </a:cubicBezTo>
                  <a:cubicBezTo>
                    <a:pt x="1507" y="76"/>
                    <a:pt x="1248" y="1"/>
                    <a:pt x="9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2156172" y="1520702"/>
              <a:ext cx="38807" cy="32192"/>
            </a:xfrm>
            <a:custGeom>
              <a:avLst/>
              <a:gdLst/>
              <a:ahLst/>
              <a:cxnLst/>
              <a:rect l="l" t="t" r="r" b="b"/>
              <a:pathLst>
                <a:path w="1936" h="1606" extrusionOk="0">
                  <a:moveTo>
                    <a:pt x="568" y="0"/>
                  </a:moveTo>
                  <a:cubicBezTo>
                    <a:pt x="578" y="0"/>
                    <a:pt x="589" y="0"/>
                    <a:pt x="600" y="0"/>
                  </a:cubicBezTo>
                  <a:lnTo>
                    <a:pt x="600" y="0"/>
                  </a:lnTo>
                  <a:cubicBezTo>
                    <a:pt x="600" y="0"/>
                    <a:pt x="601" y="0"/>
                    <a:pt x="601" y="0"/>
                  </a:cubicBezTo>
                  <a:close/>
                  <a:moveTo>
                    <a:pt x="600" y="0"/>
                  </a:moveTo>
                  <a:cubicBezTo>
                    <a:pt x="400" y="67"/>
                    <a:pt x="234" y="234"/>
                    <a:pt x="167" y="400"/>
                  </a:cubicBezTo>
                  <a:cubicBezTo>
                    <a:pt x="1" y="834"/>
                    <a:pt x="167" y="1268"/>
                    <a:pt x="568" y="1501"/>
                  </a:cubicBezTo>
                  <a:cubicBezTo>
                    <a:pt x="699" y="1572"/>
                    <a:pt x="843" y="1606"/>
                    <a:pt x="986" y="1606"/>
                  </a:cubicBezTo>
                  <a:cubicBezTo>
                    <a:pt x="1314" y="1606"/>
                    <a:pt x="1639" y="1426"/>
                    <a:pt x="1802" y="1101"/>
                  </a:cubicBezTo>
                  <a:cubicBezTo>
                    <a:pt x="1902" y="967"/>
                    <a:pt x="1935" y="801"/>
                    <a:pt x="1869" y="634"/>
                  </a:cubicBezTo>
                  <a:cubicBezTo>
                    <a:pt x="1802" y="500"/>
                    <a:pt x="1702" y="434"/>
                    <a:pt x="1602" y="367"/>
                  </a:cubicBezTo>
                  <a:cubicBezTo>
                    <a:pt x="1310" y="140"/>
                    <a:pt x="956" y="8"/>
                    <a:pt x="600"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2122075" y="1463854"/>
              <a:ext cx="6034" cy="6034"/>
            </a:xfrm>
            <a:custGeom>
              <a:avLst/>
              <a:gdLst/>
              <a:ahLst/>
              <a:cxnLst/>
              <a:rect l="l" t="t" r="r" b="b"/>
              <a:pathLst>
                <a:path w="301" h="301" extrusionOk="0">
                  <a:moveTo>
                    <a:pt x="167" y="1"/>
                  </a:moveTo>
                  <a:cubicBezTo>
                    <a:pt x="67" y="1"/>
                    <a:pt x="0" y="67"/>
                    <a:pt x="0" y="168"/>
                  </a:cubicBezTo>
                  <a:cubicBezTo>
                    <a:pt x="0" y="234"/>
                    <a:pt x="67" y="301"/>
                    <a:pt x="167" y="301"/>
                  </a:cubicBezTo>
                  <a:cubicBezTo>
                    <a:pt x="234" y="301"/>
                    <a:pt x="301" y="234"/>
                    <a:pt x="301" y="168"/>
                  </a:cubicBezTo>
                  <a:cubicBezTo>
                    <a:pt x="301" y="67"/>
                    <a:pt x="234" y="1"/>
                    <a:pt x="167"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2205382" y="1449141"/>
              <a:ext cx="6314" cy="4831"/>
            </a:xfrm>
            <a:custGeom>
              <a:avLst/>
              <a:gdLst/>
              <a:ahLst/>
              <a:cxnLst/>
              <a:rect l="l" t="t" r="r" b="b"/>
              <a:pathLst>
                <a:path w="315" h="241" extrusionOk="0">
                  <a:moveTo>
                    <a:pt x="181" y="1"/>
                  </a:moveTo>
                  <a:cubicBezTo>
                    <a:pt x="0" y="1"/>
                    <a:pt x="179" y="241"/>
                    <a:pt x="269" y="241"/>
                  </a:cubicBezTo>
                  <a:cubicBezTo>
                    <a:pt x="296" y="241"/>
                    <a:pt x="314" y="220"/>
                    <a:pt x="314" y="168"/>
                  </a:cubicBezTo>
                  <a:cubicBezTo>
                    <a:pt x="314" y="68"/>
                    <a:pt x="248" y="1"/>
                    <a:pt x="18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2221499" y="1457179"/>
              <a:ext cx="6916" cy="4250"/>
            </a:xfrm>
            <a:custGeom>
              <a:avLst/>
              <a:gdLst/>
              <a:ahLst/>
              <a:cxnLst/>
              <a:rect l="l" t="t" r="r" b="b"/>
              <a:pathLst>
                <a:path w="345" h="212" extrusionOk="0">
                  <a:moveTo>
                    <a:pt x="177" y="0"/>
                  </a:moveTo>
                  <a:cubicBezTo>
                    <a:pt x="0" y="0"/>
                    <a:pt x="188" y="211"/>
                    <a:pt x="289" y="211"/>
                  </a:cubicBezTo>
                  <a:cubicBezTo>
                    <a:pt x="321" y="211"/>
                    <a:pt x="344" y="190"/>
                    <a:pt x="344" y="134"/>
                  </a:cubicBezTo>
                  <a:cubicBezTo>
                    <a:pt x="344" y="67"/>
                    <a:pt x="277" y="0"/>
                    <a:pt x="1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2227051" y="1445312"/>
              <a:ext cx="6374" cy="5031"/>
            </a:xfrm>
            <a:custGeom>
              <a:avLst/>
              <a:gdLst/>
              <a:ahLst/>
              <a:cxnLst/>
              <a:rect l="l" t="t" r="r" b="b"/>
              <a:pathLst>
                <a:path w="318" h="251" extrusionOk="0">
                  <a:moveTo>
                    <a:pt x="151" y="0"/>
                  </a:moveTo>
                  <a:cubicBezTo>
                    <a:pt x="84" y="0"/>
                    <a:pt x="17" y="42"/>
                    <a:pt x="0" y="125"/>
                  </a:cubicBezTo>
                  <a:cubicBezTo>
                    <a:pt x="0" y="209"/>
                    <a:pt x="84" y="250"/>
                    <a:pt x="163" y="250"/>
                  </a:cubicBezTo>
                  <a:cubicBezTo>
                    <a:pt x="242" y="250"/>
                    <a:pt x="317" y="209"/>
                    <a:pt x="301" y="125"/>
                  </a:cubicBezTo>
                  <a:cubicBezTo>
                    <a:pt x="284" y="42"/>
                    <a:pt x="217" y="0"/>
                    <a:pt x="15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2108365" y="1477404"/>
              <a:ext cx="6715" cy="5031"/>
            </a:xfrm>
            <a:custGeom>
              <a:avLst/>
              <a:gdLst/>
              <a:ahLst/>
              <a:cxnLst/>
              <a:rect l="l" t="t" r="r" b="b"/>
              <a:pathLst>
                <a:path w="335" h="251" extrusionOk="0">
                  <a:moveTo>
                    <a:pt x="167" y="0"/>
                  </a:moveTo>
                  <a:cubicBezTo>
                    <a:pt x="101" y="0"/>
                    <a:pt x="34" y="42"/>
                    <a:pt x="17" y="125"/>
                  </a:cubicBezTo>
                  <a:cubicBezTo>
                    <a:pt x="1" y="209"/>
                    <a:pt x="84" y="250"/>
                    <a:pt x="167" y="250"/>
                  </a:cubicBezTo>
                  <a:cubicBezTo>
                    <a:pt x="251" y="250"/>
                    <a:pt x="334" y="209"/>
                    <a:pt x="317" y="125"/>
                  </a:cubicBezTo>
                  <a:cubicBezTo>
                    <a:pt x="301" y="42"/>
                    <a:pt x="234" y="0"/>
                    <a:pt x="16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2097119" y="1465197"/>
              <a:ext cx="6254" cy="4250"/>
            </a:xfrm>
            <a:custGeom>
              <a:avLst/>
              <a:gdLst/>
              <a:ahLst/>
              <a:cxnLst/>
              <a:rect l="l" t="t" r="r" b="b"/>
              <a:pathLst>
                <a:path w="312" h="212" extrusionOk="0">
                  <a:moveTo>
                    <a:pt x="178" y="0"/>
                  </a:moveTo>
                  <a:cubicBezTo>
                    <a:pt x="1" y="0"/>
                    <a:pt x="169" y="212"/>
                    <a:pt x="261" y="212"/>
                  </a:cubicBezTo>
                  <a:cubicBezTo>
                    <a:pt x="290" y="212"/>
                    <a:pt x="311" y="190"/>
                    <a:pt x="311" y="134"/>
                  </a:cubicBezTo>
                  <a:cubicBezTo>
                    <a:pt x="311" y="67"/>
                    <a:pt x="245" y="0"/>
                    <a:pt x="178"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1912785" y="1258393"/>
              <a:ext cx="233384" cy="370973"/>
            </a:xfrm>
            <a:custGeom>
              <a:avLst/>
              <a:gdLst/>
              <a:ahLst/>
              <a:cxnLst/>
              <a:rect l="l" t="t" r="r" b="b"/>
              <a:pathLst>
                <a:path w="11643" h="18507" extrusionOk="0">
                  <a:moveTo>
                    <a:pt x="7542" y="0"/>
                  </a:moveTo>
                  <a:cubicBezTo>
                    <a:pt x="6218" y="0"/>
                    <a:pt x="4894" y="335"/>
                    <a:pt x="3703" y="1011"/>
                  </a:cubicBezTo>
                  <a:cubicBezTo>
                    <a:pt x="1302" y="2512"/>
                    <a:pt x="1" y="5314"/>
                    <a:pt x="434" y="8116"/>
                  </a:cubicBezTo>
                  <a:cubicBezTo>
                    <a:pt x="568" y="8716"/>
                    <a:pt x="668" y="9350"/>
                    <a:pt x="701" y="9984"/>
                  </a:cubicBezTo>
                  <a:cubicBezTo>
                    <a:pt x="668" y="10518"/>
                    <a:pt x="434" y="11085"/>
                    <a:pt x="401" y="11652"/>
                  </a:cubicBezTo>
                  <a:cubicBezTo>
                    <a:pt x="368" y="12853"/>
                    <a:pt x="1168" y="13920"/>
                    <a:pt x="2002" y="14787"/>
                  </a:cubicBezTo>
                  <a:cubicBezTo>
                    <a:pt x="2802" y="15619"/>
                    <a:pt x="3448" y="18506"/>
                    <a:pt x="4500" y="18506"/>
                  </a:cubicBezTo>
                  <a:cubicBezTo>
                    <a:pt x="4545" y="18506"/>
                    <a:pt x="4591" y="18501"/>
                    <a:pt x="4637" y="18490"/>
                  </a:cubicBezTo>
                  <a:cubicBezTo>
                    <a:pt x="6005" y="17389"/>
                    <a:pt x="6005" y="16789"/>
                    <a:pt x="5972" y="14687"/>
                  </a:cubicBezTo>
                  <a:cubicBezTo>
                    <a:pt x="5938" y="12419"/>
                    <a:pt x="6572" y="9684"/>
                    <a:pt x="5571" y="8249"/>
                  </a:cubicBezTo>
                  <a:cubicBezTo>
                    <a:pt x="8740" y="7182"/>
                    <a:pt x="11008" y="4447"/>
                    <a:pt x="11409" y="1144"/>
                  </a:cubicBezTo>
                  <a:lnTo>
                    <a:pt x="11642" y="1144"/>
                  </a:lnTo>
                  <a:cubicBezTo>
                    <a:pt x="10382" y="385"/>
                    <a:pt x="8962" y="0"/>
                    <a:pt x="7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1920803" y="1275311"/>
              <a:ext cx="215323" cy="176536"/>
            </a:xfrm>
            <a:custGeom>
              <a:avLst/>
              <a:gdLst/>
              <a:ahLst/>
              <a:cxnLst/>
              <a:rect l="l" t="t" r="r" b="b"/>
              <a:pathLst>
                <a:path w="10742" h="8807" extrusionOk="0">
                  <a:moveTo>
                    <a:pt x="10742" y="0"/>
                  </a:moveTo>
                  <a:lnTo>
                    <a:pt x="10742" y="0"/>
                  </a:lnTo>
                  <a:cubicBezTo>
                    <a:pt x="10725" y="17"/>
                    <a:pt x="10709" y="42"/>
                    <a:pt x="10692" y="67"/>
                  </a:cubicBezTo>
                  <a:lnTo>
                    <a:pt x="10692" y="67"/>
                  </a:lnTo>
                  <a:lnTo>
                    <a:pt x="10742" y="0"/>
                  </a:lnTo>
                  <a:close/>
                  <a:moveTo>
                    <a:pt x="10692" y="67"/>
                  </a:moveTo>
                  <a:lnTo>
                    <a:pt x="10642" y="133"/>
                  </a:lnTo>
                  <a:cubicBezTo>
                    <a:pt x="10659" y="117"/>
                    <a:pt x="10675" y="92"/>
                    <a:pt x="10692" y="67"/>
                  </a:cubicBezTo>
                  <a:close/>
                  <a:moveTo>
                    <a:pt x="10642" y="133"/>
                  </a:moveTo>
                  <a:lnTo>
                    <a:pt x="10375" y="467"/>
                  </a:lnTo>
                  <a:cubicBezTo>
                    <a:pt x="10041" y="901"/>
                    <a:pt x="9674" y="1268"/>
                    <a:pt x="9308" y="1635"/>
                  </a:cubicBezTo>
                  <a:cubicBezTo>
                    <a:pt x="8707" y="2168"/>
                    <a:pt x="8073" y="2635"/>
                    <a:pt x="7373" y="3002"/>
                  </a:cubicBezTo>
                  <a:cubicBezTo>
                    <a:pt x="6973" y="3202"/>
                    <a:pt x="6539" y="3402"/>
                    <a:pt x="6105" y="3536"/>
                  </a:cubicBezTo>
                  <a:cubicBezTo>
                    <a:pt x="5638" y="3703"/>
                    <a:pt x="5138" y="3836"/>
                    <a:pt x="4671" y="3970"/>
                  </a:cubicBezTo>
                  <a:cubicBezTo>
                    <a:pt x="4171" y="4103"/>
                    <a:pt x="3670" y="4236"/>
                    <a:pt x="3203" y="4370"/>
                  </a:cubicBezTo>
                  <a:cubicBezTo>
                    <a:pt x="2770" y="4537"/>
                    <a:pt x="2336" y="4737"/>
                    <a:pt x="1969" y="5004"/>
                  </a:cubicBezTo>
                  <a:cubicBezTo>
                    <a:pt x="1602" y="5237"/>
                    <a:pt x="1268" y="5537"/>
                    <a:pt x="968" y="5838"/>
                  </a:cubicBezTo>
                  <a:cubicBezTo>
                    <a:pt x="701" y="6104"/>
                    <a:pt x="501" y="6405"/>
                    <a:pt x="334" y="6738"/>
                  </a:cubicBezTo>
                  <a:cubicBezTo>
                    <a:pt x="68" y="7205"/>
                    <a:pt x="1" y="7772"/>
                    <a:pt x="101" y="8306"/>
                  </a:cubicBezTo>
                  <a:cubicBezTo>
                    <a:pt x="134" y="8439"/>
                    <a:pt x="201" y="8573"/>
                    <a:pt x="301" y="8706"/>
                  </a:cubicBezTo>
                  <a:cubicBezTo>
                    <a:pt x="334" y="8740"/>
                    <a:pt x="368" y="8773"/>
                    <a:pt x="401" y="8806"/>
                  </a:cubicBezTo>
                  <a:cubicBezTo>
                    <a:pt x="268" y="8673"/>
                    <a:pt x="168" y="8473"/>
                    <a:pt x="134" y="8273"/>
                  </a:cubicBezTo>
                  <a:cubicBezTo>
                    <a:pt x="34" y="7772"/>
                    <a:pt x="134" y="7239"/>
                    <a:pt x="368" y="6772"/>
                  </a:cubicBezTo>
                  <a:cubicBezTo>
                    <a:pt x="535" y="6438"/>
                    <a:pt x="768" y="6138"/>
                    <a:pt x="1035" y="5871"/>
                  </a:cubicBezTo>
                  <a:cubicBezTo>
                    <a:pt x="1302" y="5571"/>
                    <a:pt x="1635" y="5304"/>
                    <a:pt x="1969" y="5070"/>
                  </a:cubicBezTo>
                  <a:cubicBezTo>
                    <a:pt x="2369" y="4803"/>
                    <a:pt x="2803" y="4603"/>
                    <a:pt x="3237" y="4470"/>
                  </a:cubicBezTo>
                  <a:cubicBezTo>
                    <a:pt x="3704" y="4303"/>
                    <a:pt x="4171" y="4170"/>
                    <a:pt x="4671" y="4036"/>
                  </a:cubicBezTo>
                  <a:cubicBezTo>
                    <a:pt x="5171" y="3903"/>
                    <a:pt x="5672" y="3803"/>
                    <a:pt x="6105" y="3636"/>
                  </a:cubicBezTo>
                  <a:cubicBezTo>
                    <a:pt x="6572" y="3469"/>
                    <a:pt x="7006" y="3269"/>
                    <a:pt x="7406" y="3069"/>
                  </a:cubicBezTo>
                  <a:cubicBezTo>
                    <a:pt x="8107" y="2702"/>
                    <a:pt x="8740" y="2235"/>
                    <a:pt x="9341" y="1701"/>
                  </a:cubicBezTo>
                  <a:cubicBezTo>
                    <a:pt x="9741" y="1334"/>
                    <a:pt x="10075" y="934"/>
                    <a:pt x="10408" y="500"/>
                  </a:cubicBezTo>
                  <a:cubicBezTo>
                    <a:pt x="10508" y="334"/>
                    <a:pt x="10608" y="234"/>
                    <a:pt x="10642" y="133"/>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1918138" y="1277977"/>
              <a:ext cx="215985" cy="117023"/>
            </a:xfrm>
            <a:custGeom>
              <a:avLst/>
              <a:gdLst/>
              <a:ahLst/>
              <a:cxnLst/>
              <a:rect l="l" t="t" r="r" b="b"/>
              <a:pathLst>
                <a:path w="10775" h="5838" extrusionOk="0">
                  <a:moveTo>
                    <a:pt x="10775" y="0"/>
                  </a:moveTo>
                  <a:lnTo>
                    <a:pt x="10508" y="267"/>
                  </a:lnTo>
                  <a:cubicBezTo>
                    <a:pt x="10241" y="467"/>
                    <a:pt x="9908" y="801"/>
                    <a:pt x="9441" y="1168"/>
                  </a:cubicBezTo>
                  <a:cubicBezTo>
                    <a:pt x="8907" y="1602"/>
                    <a:pt x="8340" y="1935"/>
                    <a:pt x="7706" y="2202"/>
                  </a:cubicBezTo>
                  <a:cubicBezTo>
                    <a:pt x="7306" y="2335"/>
                    <a:pt x="6939" y="2436"/>
                    <a:pt x="6538" y="2502"/>
                  </a:cubicBezTo>
                  <a:cubicBezTo>
                    <a:pt x="6105" y="2602"/>
                    <a:pt x="5705" y="2669"/>
                    <a:pt x="5238" y="2736"/>
                  </a:cubicBezTo>
                  <a:cubicBezTo>
                    <a:pt x="4404" y="2836"/>
                    <a:pt x="3570" y="3003"/>
                    <a:pt x="2769" y="3236"/>
                  </a:cubicBezTo>
                  <a:cubicBezTo>
                    <a:pt x="2135" y="3470"/>
                    <a:pt x="1502" y="3803"/>
                    <a:pt x="1001" y="4270"/>
                  </a:cubicBezTo>
                  <a:cubicBezTo>
                    <a:pt x="634" y="4570"/>
                    <a:pt x="367" y="4937"/>
                    <a:pt x="167" y="5371"/>
                  </a:cubicBezTo>
                  <a:cubicBezTo>
                    <a:pt x="101" y="5471"/>
                    <a:pt x="67" y="5604"/>
                    <a:pt x="34" y="5705"/>
                  </a:cubicBezTo>
                  <a:cubicBezTo>
                    <a:pt x="0" y="5771"/>
                    <a:pt x="0" y="5805"/>
                    <a:pt x="0" y="5838"/>
                  </a:cubicBezTo>
                  <a:cubicBezTo>
                    <a:pt x="0" y="5838"/>
                    <a:pt x="0" y="5805"/>
                    <a:pt x="34" y="5738"/>
                  </a:cubicBezTo>
                  <a:cubicBezTo>
                    <a:pt x="67" y="5604"/>
                    <a:pt x="134" y="5504"/>
                    <a:pt x="201" y="5371"/>
                  </a:cubicBezTo>
                  <a:cubicBezTo>
                    <a:pt x="401" y="4971"/>
                    <a:pt x="701" y="4604"/>
                    <a:pt x="1035" y="4304"/>
                  </a:cubicBezTo>
                  <a:cubicBezTo>
                    <a:pt x="1568" y="3870"/>
                    <a:pt x="2169" y="3536"/>
                    <a:pt x="2836" y="3336"/>
                  </a:cubicBezTo>
                  <a:cubicBezTo>
                    <a:pt x="3636" y="3069"/>
                    <a:pt x="4437" y="2903"/>
                    <a:pt x="5271" y="2802"/>
                  </a:cubicBezTo>
                  <a:cubicBezTo>
                    <a:pt x="5738" y="2736"/>
                    <a:pt x="6138" y="2669"/>
                    <a:pt x="6572" y="2602"/>
                  </a:cubicBezTo>
                  <a:cubicBezTo>
                    <a:pt x="6972" y="2536"/>
                    <a:pt x="7339" y="2436"/>
                    <a:pt x="7739" y="2269"/>
                  </a:cubicBezTo>
                  <a:cubicBezTo>
                    <a:pt x="8373" y="2002"/>
                    <a:pt x="8974" y="1668"/>
                    <a:pt x="9507" y="1201"/>
                  </a:cubicBezTo>
                  <a:cubicBezTo>
                    <a:pt x="9874" y="934"/>
                    <a:pt x="10208" y="601"/>
                    <a:pt x="10541" y="267"/>
                  </a:cubicBezTo>
                  <a:cubicBezTo>
                    <a:pt x="10641" y="167"/>
                    <a:pt x="10741" y="67"/>
                    <a:pt x="107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2135445" y="1205474"/>
              <a:ext cx="90964" cy="72523"/>
            </a:xfrm>
            <a:custGeom>
              <a:avLst/>
              <a:gdLst/>
              <a:ahLst/>
              <a:cxnLst/>
              <a:rect l="l" t="t" r="r" b="b"/>
              <a:pathLst>
                <a:path w="4538" h="3618" extrusionOk="0">
                  <a:moveTo>
                    <a:pt x="4469" y="0"/>
                  </a:moveTo>
                  <a:cubicBezTo>
                    <a:pt x="4422" y="0"/>
                    <a:pt x="4370" y="15"/>
                    <a:pt x="4304" y="15"/>
                  </a:cubicBezTo>
                  <a:cubicBezTo>
                    <a:pt x="4204" y="15"/>
                    <a:pt x="4137" y="15"/>
                    <a:pt x="4037" y="48"/>
                  </a:cubicBezTo>
                  <a:cubicBezTo>
                    <a:pt x="3903" y="48"/>
                    <a:pt x="3770" y="82"/>
                    <a:pt x="3670" y="115"/>
                  </a:cubicBezTo>
                  <a:cubicBezTo>
                    <a:pt x="3503" y="148"/>
                    <a:pt x="3370" y="182"/>
                    <a:pt x="3203" y="248"/>
                  </a:cubicBezTo>
                  <a:cubicBezTo>
                    <a:pt x="3036" y="315"/>
                    <a:pt x="2869" y="382"/>
                    <a:pt x="2736" y="449"/>
                  </a:cubicBezTo>
                  <a:cubicBezTo>
                    <a:pt x="2002" y="782"/>
                    <a:pt x="1335" y="1316"/>
                    <a:pt x="834" y="1950"/>
                  </a:cubicBezTo>
                  <a:cubicBezTo>
                    <a:pt x="734" y="2083"/>
                    <a:pt x="634" y="2216"/>
                    <a:pt x="534" y="2350"/>
                  </a:cubicBezTo>
                  <a:cubicBezTo>
                    <a:pt x="434" y="2483"/>
                    <a:pt x="367" y="2617"/>
                    <a:pt x="301" y="2784"/>
                  </a:cubicBezTo>
                  <a:cubicBezTo>
                    <a:pt x="234" y="2917"/>
                    <a:pt x="201" y="3017"/>
                    <a:pt x="167" y="3117"/>
                  </a:cubicBezTo>
                  <a:cubicBezTo>
                    <a:pt x="101" y="3217"/>
                    <a:pt x="67" y="3284"/>
                    <a:pt x="67" y="3384"/>
                  </a:cubicBezTo>
                  <a:cubicBezTo>
                    <a:pt x="34" y="3484"/>
                    <a:pt x="1" y="3551"/>
                    <a:pt x="1" y="3617"/>
                  </a:cubicBezTo>
                  <a:cubicBezTo>
                    <a:pt x="1" y="3617"/>
                    <a:pt x="101" y="3284"/>
                    <a:pt x="367" y="2784"/>
                  </a:cubicBezTo>
                  <a:cubicBezTo>
                    <a:pt x="434" y="2683"/>
                    <a:pt x="501" y="2550"/>
                    <a:pt x="601" y="2417"/>
                  </a:cubicBezTo>
                  <a:cubicBezTo>
                    <a:pt x="701" y="2250"/>
                    <a:pt x="801" y="2116"/>
                    <a:pt x="901" y="1983"/>
                  </a:cubicBezTo>
                  <a:cubicBezTo>
                    <a:pt x="1402" y="1383"/>
                    <a:pt x="2035" y="849"/>
                    <a:pt x="2769" y="515"/>
                  </a:cubicBezTo>
                  <a:cubicBezTo>
                    <a:pt x="2903" y="449"/>
                    <a:pt x="3069" y="382"/>
                    <a:pt x="3236" y="315"/>
                  </a:cubicBezTo>
                  <a:cubicBezTo>
                    <a:pt x="3370" y="248"/>
                    <a:pt x="3503" y="215"/>
                    <a:pt x="3670" y="182"/>
                  </a:cubicBezTo>
                  <a:cubicBezTo>
                    <a:pt x="4204" y="48"/>
                    <a:pt x="4537" y="15"/>
                    <a:pt x="4537" y="15"/>
                  </a:cubicBezTo>
                  <a:cubicBezTo>
                    <a:pt x="4515" y="4"/>
                    <a:pt x="4493" y="0"/>
                    <a:pt x="44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2143463" y="1273186"/>
              <a:ext cx="159157" cy="240179"/>
            </a:xfrm>
            <a:custGeom>
              <a:avLst/>
              <a:gdLst/>
              <a:ahLst/>
              <a:cxnLst/>
              <a:rect l="l" t="t" r="r" b="b"/>
              <a:pathLst>
                <a:path w="7940" h="11982" extrusionOk="0">
                  <a:moveTo>
                    <a:pt x="36" y="772"/>
                  </a:moveTo>
                  <a:lnTo>
                    <a:pt x="34" y="773"/>
                  </a:lnTo>
                  <a:lnTo>
                    <a:pt x="1" y="807"/>
                  </a:lnTo>
                  <a:cubicBezTo>
                    <a:pt x="12" y="795"/>
                    <a:pt x="24" y="783"/>
                    <a:pt x="36" y="772"/>
                  </a:cubicBezTo>
                  <a:close/>
                  <a:moveTo>
                    <a:pt x="2147" y="1"/>
                  </a:moveTo>
                  <a:cubicBezTo>
                    <a:pt x="1583" y="1"/>
                    <a:pt x="1048" y="136"/>
                    <a:pt x="568" y="406"/>
                  </a:cubicBezTo>
                  <a:cubicBezTo>
                    <a:pt x="351" y="499"/>
                    <a:pt x="191" y="621"/>
                    <a:pt x="36" y="772"/>
                  </a:cubicBezTo>
                  <a:lnTo>
                    <a:pt x="36" y="772"/>
                  </a:lnTo>
                  <a:lnTo>
                    <a:pt x="134" y="706"/>
                  </a:lnTo>
                  <a:cubicBezTo>
                    <a:pt x="268" y="606"/>
                    <a:pt x="401" y="506"/>
                    <a:pt x="568" y="440"/>
                  </a:cubicBezTo>
                  <a:cubicBezTo>
                    <a:pt x="1102" y="173"/>
                    <a:pt x="1702" y="39"/>
                    <a:pt x="2336" y="39"/>
                  </a:cubicBezTo>
                  <a:cubicBezTo>
                    <a:pt x="2736" y="73"/>
                    <a:pt x="3170" y="173"/>
                    <a:pt x="3537" y="340"/>
                  </a:cubicBezTo>
                  <a:cubicBezTo>
                    <a:pt x="4471" y="740"/>
                    <a:pt x="5171" y="1574"/>
                    <a:pt x="5438" y="2541"/>
                  </a:cubicBezTo>
                  <a:cubicBezTo>
                    <a:pt x="5571" y="3108"/>
                    <a:pt x="5638" y="3675"/>
                    <a:pt x="5605" y="4242"/>
                  </a:cubicBezTo>
                  <a:cubicBezTo>
                    <a:pt x="5571" y="4843"/>
                    <a:pt x="5605" y="5410"/>
                    <a:pt x="5638" y="5977"/>
                  </a:cubicBezTo>
                  <a:cubicBezTo>
                    <a:pt x="5772" y="7011"/>
                    <a:pt x="6205" y="7978"/>
                    <a:pt x="6839" y="8812"/>
                  </a:cubicBezTo>
                  <a:cubicBezTo>
                    <a:pt x="7139" y="9112"/>
                    <a:pt x="7406" y="9446"/>
                    <a:pt x="7640" y="9780"/>
                  </a:cubicBezTo>
                  <a:cubicBezTo>
                    <a:pt x="7740" y="9946"/>
                    <a:pt x="7806" y="10113"/>
                    <a:pt x="7840" y="10280"/>
                  </a:cubicBezTo>
                  <a:cubicBezTo>
                    <a:pt x="7840" y="10447"/>
                    <a:pt x="7840" y="10614"/>
                    <a:pt x="7806" y="10780"/>
                  </a:cubicBezTo>
                  <a:cubicBezTo>
                    <a:pt x="7706" y="11014"/>
                    <a:pt x="7606" y="11247"/>
                    <a:pt x="7439" y="11447"/>
                  </a:cubicBezTo>
                  <a:cubicBezTo>
                    <a:pt x="7306" y="11648"/>
                    <a:pt x="7206" y="11748"/>
                    <a:pt x="7106" y="11848"/>
                  </a:cubicBezTo>
                  <a:lnTo>
                    <a:pt x="7039" y="11948"/>
                  </a:lnTo>
                  <a:lnTo>
                    <a:pt x="7006" y="11981"/>
                  </a:lnTo>
                  <a:lnTo>
                    <a:pt x="7073" y="11981"/>
                  </a:lnTo>
                  <a:lnTo>
                    <a:pt x="7173" y="11881"/>
                  </a:lnTo>
                  <a:cubicBezTo>
                    <a:pt x="7273" y="11748"/>
                    <a:pt x="7373" y="11614"/>
                    <a:pt x="7473" y="11481"/>
                  </a:cubicBezTo>
                  <a:cubicBezTo>
                    <a:pt x="7640" y="11281"/>
                    <a:pt x="7773" y="11047"/>
                    <a:pt x="7873" y="10780"/>
                  </a:cubicBezTo>
                  <a:cubicBezTo>
                    <a:pt x="7906" y="10647"/>
                    <a:pt x="7940" y="10447"/>
                    <a:pt x="7906" y="10280"/>
                  </a:cubicBezTo>
                  <a:cubicBezTo>
                    <a:pt x="7873" y="10113"/>
                    <a:pt x="7806" y="9913"/>
                    <a:pt x="7740" y="9780"/>
                  </a:cubicBezTo>
                  <a:cubicBezTo>
                    <a:pt x="7473" y="9413"/>
                    <a:pt x="7206" y="9079"/>
                    <a:pt x="6939" y="8779"/>
                  </a:cubicBezTo>
                  <a:cubicBezTo>
                    <a:pt x="6639" y="8379"/>
                    <a:pt x="6372" y="7978"/>
                    <a:pt x="6205" y="7511"/>
                  </a:cubicBezTo>
                  <a:cubicBezTo>
                    <a:pt x="5972" y="7011"/>
                    <a:pt x="5838" y="6511"/>
                    <a:pt x="5772" y="5977"/>
                  </a:cubicBezTo>
                  <a:cubicBezTo>
                    <a:pt x="5705" y="5410"/>
                    <a:pt x="5705" y="4843"/>
                    <a:pt x="5738" y="4276"/>
                  </a:cubicBezTo>
                  <a:cubicBezTo>
                    <a:pt x="5772" y="3675"/>
                    <a:pt x="5705" y="3108"/>
                    <a:pt x="5571" y="2541"/>
                  </a:cubicBezTo>
                  <a:cubicBezTo>
                    <a:pt x="5405" y="2007"/>
                    <a:pt x="5138" y="1507"/>
                    <a:pt x="4771" y="1107"/>
                  </a:cubicBezTo>
                  <a:cubicBezTo>
                    <a:pt x="4437" y="740"/>
                    <a:pt x="4037" y="473"/>
                    <a:pt x="3570" y="273"/>
                  </a:cubicBezTo>
                  <a:cubicBezTo>
                    <a:pt x="3203" y="106"/>
                    <a:pt x="2769" y="6"/>
                    <a:pt x="2336" y="6"/>
                  </a:cubicBezTo>
                  <a:cubicBezTo>
                    <a:pt x="2272" y="3"/>
                    <a:pt x="2209" y="1"/>
                    <a:pt x="21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1890716" y="1264607"/>
              <a:ext cx="236050" cy="191911"/>
            </a:xfrm>
            <a:custGeom>
              <a:avLst/>
              <a:gdLst/>
              <a:ahLst/>
              <a:cxnLst/>
              <a:rect l="l" t="t" r="r" b="b"/>
              <a:pathLst>
                <a:path w="11776" h="9574" extrusionOk="0">
                  <a:moveTo>
                    <a:pt x="11776" y="0"/>
                  </a:moveTo>
                  <a:cubicBezTo>
                    <a:pt x="11764" y="23"/>
                    <a:pt x="11752" y="47"/>
                    <a:pt x="11740" y="70"/>
                  </a:cubicBezTo>
                  <a:lnTo>
                    <a:pt x="11740" y="70"/>
                  </a:lnTo>
                  <a:lnTo>
                    <a:pt x="11776" y="34"/>
                  </a:lnTo>
                  <a:lnTo>
                    <a:pt x="11776" y="0"/>
                  </a:lnTo>
                  <a:close/>
                  <a:moveTo>
                    <a:pt x="11740" y="70"/>
                  </a:moveTo>
                  <a:lnTo>
                    <a:pt x="11676" y="134"/>
                  </a:lnTo>
                  <a:cubicBezTo>
                    <a:pt x="11576" y="301"/>
                    <a:pt x="11476" y="434"/>
                    <a:pt x="11342" y="567"/>
                  </a:cubicBezTo>
                  <a:cubicBezTo>
                    <a:pt x="10875" y="1001"/>
                    <a:pt x="10308" y="1368"/>
                    <a:pt x="9674" y="1601"/>
                  </a:cubicBezTo>
                  <a:cubicBezTo>
                    <a:pt x="9241" y="1735"/>
                    <a:pt x="8807" y="1868"/>
                    <a:pt x="8373" y="1935"/>
                  </a:cubicBezTo>
                  <a:cubicBezTo>
                    <a:pt x="7873" y="2035"/>
                    <a:pt x="7373" y="2068"/>
                    <a:pt x="6806" y="2102"/>
                  </a:cubicBezTo>
                  <a:cubicBezTo>
                    <a:pt x="6272" y="2169"/>
                    <a:pt x="5705" y="2169"/>
                    <a:pt x="5104" y="2235"/>
                  </a:cubicBezTo>
                  <a:cubicBezTo>
                    <a:pt x="4471" y="2302"/>
                    <a:pt x="3870" y="2402"/>
                    <a:pt x="3270" y="2569"/>
                  </a:cubicBezTo>
                  <a:cubicBezTo>
                    <a:pt x="2669" y="2736"/>
                    <a:pt x="2102" y="3036"/>
                    <a:pt x="1602" y="3403"/>
                  </a:cubicBezTo>
                  <a:cubicBezTo>
                    <a:pt x="1135" y="3770"/>
                    <a:pt x="768" y="4203"/>
                    <a:pt x="501" y="4737"/>
                  </a:cubicBezTo>
                  <a:cubicBezTo>
                    <a:pt x="68" y="5638"/>
                    <a:pt x="1" y="6672"/>
                    <a:pt x="334" y="7606"/>
                  </a:cubicBezTo>
                  <a:cubicBezTo>
                    <a:pt x="568" y="8240"/>
                    <a:pt x="968" y="8773"/>
                    <a:pt x="1502" y="9207"/>
                  </a:cubicBezTo>
                  <a:cubicBezTo>
                    <a:pt x="1635" y="9307"/>
                    <a:pt x="1769" y="9407"/>
                    <a:pt x="1936" y="9507"/>
                  </a:cubicBezTo>
                  <a:lnTo>
                    <a:pt x="2069" y="9574"/>
                  </a:lnTo>
                  <a:lnTo>
                    <a:pt x="2102" y="9574"/>
                  </a:lnTo>
                  <a:lnTo>
                    <a:pt x="2069" y="9540"/>
                  </a:lnTo>
                  <a:lnTo>
                    <a:pt x="1936" y="9474"/>
                  </a:lnTo>
                  <a:cubicBezTo>
                    <a:pt x="1802" y="9374"/>
                    <a:pt x="1669" y="9274"/>
                    <a:pt x="1535" y="9140"/>
                  </a:cubicBezTo>
                  <a:cubicBezTo>
                    <a:pt x="1035" y="8740"/>
                    <a:pt x="635" y="8173"/>
                    <a:pt x="434" y="7572"/>
                  </a:cubicBezTo>
                  <a:cubicBezTo>
                    <a:pt x="101" y="6638"/>
                    <a:pt x="168" y="5638"/>
                    <a:pt x="601" y="4737"/>
                  </a:cubicBezTo>
                  <a:cubicBezTo>
                    <a:pt x="835" y="4237"/>
                    <a:pt x="1202" y="3803"/>
                    <a:pt x="1669" y="3436"/>
                  </a:cubicBezTo>
                  <a:cubicBezTo>
                    <a:pt x="2169" y="3103"/>
                    <a:pt x="2703" y="2802"/>
                    <a:pt x="3303" y="2636"/>
                  </a:cubicBezTo>
                  <a:cubicBezTo>
                    <a:pt x="4471" y="2369"/>
                    <a:pt x="5638" y="2202"/>
                    <a:pt x="6839" y="2202"/>
                  </a:cubicBezTo>
                  <a:cubicBezTo>
                    <a:pt x="7373" y="2169"/>
                    <a:pt x="7873" y="2102"/>
                    <a:pt x="8407" y="2002"/>
                  </a:cubicBezTo>
                  <a:cubicBezTo>
                    <a:pt x="8840" y="1935"/>
                    <a:pt x="9274" y="1802"/>
                    <a:pt x="9708" y="1635"/>
                  </a:cubicBezTo>
                  <a:cubicBezTo>
                    <a:pt x="10342" y="1401"/>
                    <a:pt x="10909" y="1034"/>
                    <a:pt x="11376" y="567"/>
                  </a:cubicBezTo>
                  <a:cubicBezTo>
                    <a:pt x="11523" y="420"/>
                    <a:pt x="11644" y="246"/>
                    <a:pt x="11740" y="7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2155510" y="1518918"/>
              <a:ext cx="31451" cy="32774"/>
            </a:xfrm>
            <a:custGeom>
              <a:avLst/>
              <a:gdLst/>
              <a:ahLst/>
              <a:cxnLst/>
              <a:rect l="l" t="t" r="r" b="b"/>
              <a:pathLst>
                <a:path w="1569" h="1635" extrusionOk="0">
                  <a:moveTo>
                    <a:pt x="839" y="0"/>
                  </a:moveTo>
                  <a:cubicBezTo>
                    <a:pt x="772" y="0"/>
                    <a:pt x="703" y="9"/>
                    <a:pt x="634" y="22"/>
                  </a:cubicBezTo>
                  <a:cubicBezTo>
                    <a:pt x="434" y="22"/>
                    <a:pt x="267" y="156"/>
                    <a:pt x="167" y="323"/>
                  </a:cubicBezTo>
                  <a:cubicBezTo>
                    <a:pt x="34" y="523"/>
                    <a:pt x="0" y="756"/>
                    <a:pt x="67" y="990"/>
                  </a:cubicBezTo>
                  <a:cubicBezTo>
                    <a:pt x="134" y="1157"/>
                    <a:pt x="234" y="1290"/>
                    <a:pt x="367" y="1423"/>
                  </a:cubicBezTo>
                  <a:cubicBezTo>
                    <a:pt x="550" y="1580"/>
                    <a:pt x="713" y="1635"/>
                    <a:pt x="775" y="1635"/>
                  </a:cubicBezTo>
                  <a:cubicBezTo>
                    <a:pt x="792" y="1635"/>
                    <a:pt x="801" y="1631"/>
                    <a:pt x="801" y="1624"/>
                  </a:cubicBezTo>
                  <a:cubicBezTo>
                    <a:pt x="801" y="1590"/>
                    <a:pt x="634" y="1523"/>
                    <a:pt x="467" y="1257"/>
                  </a:cubicBezTo>
                  <a:cubicBezTo>
                    <a:pt x="367" y="1157"/>
                    <a:pt x="300" y="1023"/>
                    <a:pt x="267" y="890"/>
                  </a:cubicBezTo>
                  <a:cubicBezTo>
                    <a:pt x="200" y="723"/>
                    <a:pt x="234" y="523"/>
                    <a:pt x="334" y="389"/>
                  </a:cubicBezTo>
                  <a:cubicBezTo>
                    <a:pt x="451" y="226"/>
                    <a:pt x="616" y="144"/>
                    <a:pt x="797" y="144"/>
                  </a:cubicBezTo>
                  <a:cubicBezTo>
                    <a:pt x="874" y="144"/>
                    <a:pt x="954" y="159"/>
                    <a:pt x="1034" y="189"/>
                  </a:cubicBezTo>
                  <a:cubicBezTo>
                    <a:pt x="1268" y="256"/>
                    <a:pt x="1435" y="323"/>
                    <a:pt x="1535" y="356"/>
                  </a:cubicBezTo>
                  <a:cubicBezTo>
                    <a:pt x="1535" y="423"/>
                    <a:pt x="1568" y="423"/>
                    <a:pt x="1568" y="423"/>
                  </a:cubicBezTo>
                  <a:lnTo>
                    <a:pt x="1568" y="356"/>
                  </a:lnTo>
                  <a:cubicBezTo>
                    <a:pt x="1435" y="223"/>
                    <a:pt x="1268" y="122"/>
                    <a:pt x="1101" y="56"/>
                  </a:cubicBezTo>
                  <a:cubicBezTo>
                    <a:pt x="1023" y="17"/>
                    <a:pt x="933" y="0"/>
                    <a:pt x="8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1902081" y="1287999"/>
              <a:ext cx="234045" cy="458710"/>
            </a:xfrm>
            <a:custGeom>
              <a:avLst/>
              <a:gdLst/>
              <a:ahLst/>
              <a:cxnLst/>
              <a:rect l="l" t="t" r="r" b="b"/>
              <a:pathLst>
                <a:path w="11676" h="22884" extrusionOk="0">
                  <a:moveTo>
                    <a:pt x="11676" y="1"/>
                  </a:moveTo>
                  <a:cubicBezTo>
                    <a:pt x="11643" y="1"/>
                    <a:pt x="11576" y="434"/>
                    <a:pt x="11342" y="1135"/>
                  </a:cubicBezTo>
                  <a:cubicBezTo>
                    <a:pt x="10975" y="2136"/>
                    <a:pt x="10442" y="3036"/>
                    <a:pt x="9775" y="3870"/>
                  </a:cubicBezTo>
                  <a:cubicBezTo>
                    <a:pt x="8774" y="5071"/>
                    <a:pt x="7473" y="6038"/>
                    <a:pt x="6005" y="6606"/>
                  </a:cubicBezTo>
                  <a:cubicBezTo>
                    <a:pt x="5205" y="6939"/>
                    <a:pt x="4271" y="7073"/>
                    <a:pt x="3337" y="7406"/>
                  </a:cubicBezTo>
                  <a:cubicBezTo>
                    <a:pt x="2336" y="7706"/>
                    <a:pt x="1502" y="8340"/>
                    <a:pt x="902" y="9207"/>
                  </a:cubicBezTo>
                  <a:cubicBezTo>
                    <a:pt x="301" y="10041"/>
                    <a:pt x="1" y="11042"/>
                    <a:pt x="68" y="12076"/>
                  </a:cubicBezTo>
                  <a:cubicBezTo>
                    <a:pt x="101" y="13043"/>
                    <a:pt x="435" y="13977"/>
                    <a:pt x="1002" y="14745"/>
                  </a:cubicBezTo>
                  <a:cubicBezTo>
                    <a:pt x="1135" y="14911"/>
                    <a:pt x="1268" y="15078"/>
                    <a:pt x="1435" y="15245"/>
                  </a:cubicBezTo>
                  <a:cubicBezTo>
                    <a:pt x="1602" y="15412"/>
                    <a:pt x="1735" y="15545"/>
                    <a:pt x="1869" y="15745"/>
                  </a:cubicBezTo>
                  <a:cubicBezTo>
                    <a:pt x="2102" y="16046"/>
                    <a:pt x="2303" y="16413"/>
                    <a:pt x="2436" y="16779"/>
                  </a:cubicBezTo>
                  <a:cubicBezTo>
                    <a:pt x="2703" y="17447"/>
                    <a:pt x="2736" y="18180"/>
                    <a:pt x="2536" y="18881"/>
                  </a:cubicBezTo>
                  <a:cubicBezTo>
                    <a:pt x="2069" y="20149"/>
                    <a:pt x="1569" y="21116"/>
                    <a:pt x="1268" y="21816"/>
                  </a:cubicBezTo>
                  <a:lnTo>
                    <a:pt x="902" y="22584"/>
                  </a:lnTo>
                  <a:cubicBezTo>
                    <a:pt x="868" y="22684"/>
                    <a:pt x="801" y="22784"/>
                    <a:pt x="801" y="22884"/>
                  </a:cubicBezTo>
                  <a:cubicBezTo>
                    <a:pt x="835" y="22784"/>
                    <a:pt x="868" y="22717"/>
                    <a:pt x="902" y="22650"/>
                  </a:cubicBezTo>
                  <a:cubicBezTo>
                    <a:pt x="1002" y="22484"/>
                    <a:pt x="1168" y="22217"/>
                    <a:pt x="1335" y="21883"/>
                  </a:cubicBezTo>
                  <a:cubicBezTo>
                    <a:pt x="1669" y="21183"/>
                    <a:pt x="2136" y="20215"/>
                    <a:pt x="2669" y="18948"/>
                  </a:cubicBezTo>
                  <a:cubicBezTo>
                    <a:pt x="2903" y="18247"/>
                    <a:pt x="2870" y="17447"/>
                    <a:pt x="2603" y="16746"/>
                  </a:cubicBezTo>
                  <a:cubicBezTo>
                    <a:pt x="2436" y="16346"/>
                    <a:pt x="2236" y="15979"/>
                    <a:pt x="2002" y="15645"/>
                  </a:cubicBezTo>
                  <a:cubicBezTo>
                    <a:pt x="1869" y="15479"/>
                    <a:pt x="1735" y="15312"/>
                    <a:pt x="1569" y="15145"/>
                  </a:cubicBezTo>
                  <a:cubicBezTo>
                    <a:pt x="1435" y="14978"/>
                    <a:pt x="1302" y="14811"/>
                    <a:pt x="1168" y="14645"/>
                  </a:cubicBezTo>
                  <a:cubicBezTo>
                    <a:pt x="635" y="13911"/>
                    <a:pt x="301" y="13043"/>
                    <a:pt x="268" y="12109"/>
                  </a:cubicBezTo>
                  <a:cubicBezTo>
                    <a:pt x="234" y="11109"/>
                    <a:pt x="535" y="10141"/>
                    <a:pt x="1102" y="9341"/>
                  </a:cubicBezTo>
                  <a:cubicBezTo>
                    <a:pt x="1669" y="8540"/>
                    <a:pt x="2469" y="7940"/>
                    <a:pt x="3437" y="7640"/>
                  </a:cubicBezTo>
                  <a:cubicBezTo>
                    <a:pt x="4337" y="7273"/>
                    <a:pt x="5271" y="7139"/>
                    <a:pt x="6105" y="6806"/>
                  </a:cubicBezTo>
                  <a:cubicBezTo>
                    <a:pt x="8607" y="5772"/>
                    <a:pt x="10542" y="3703"/>
                    <a:pt x="11409" y="1135"/>
                  </a:cubicBezTo>
                  <a:cubicBezTo>
                    <a:pt x="11509" y="868"/>
                    <a:pt x="11576" y="601"/>
                    <a:pt x="11643" y="301"/>
                  </a:cubicBezTo>
                  <a:cubicBezTo>
                    <a:pt x="11643" y="201"/>
                    <a:pt x="11676" y="101"/>
                    <a:pt x="116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1833888" y="1666449"/>
              <a:ext cx="465405" cy="651964"/>
            </a:xfrm>
            <a:custGeom>
              <a:avLst/>
              <a:gdLst/>
              <a:ahLst/>
              <a:cxnLst/>
              <a:rect l="l" t="t" r="r" b="b"/>
              <a:pathLst>
                <a:path w="23218" h="32525" extrusionOk="0">
                  <a:moveTo>
                    <a:pt x="10408" y="1"/>
                  </a:moveTo>
                  <a:cubicBezTo>
                    <a:pt x="10408" y="1"/>
                    <a:pt x="6305" y="2136"/>
                    <a:pt x="4737" y="3103"/>
                  </a:cubicBezTo>
                  <a:cubicBezTo>
                    <a:pt x="0" y="6039"/>
                    <a:pt x="1201" y="12510"/>
                    <a:pt x="1602" y="14178"/>
                  </a:cubicBezTo>
                  <a:cubicBezTo>
                    <a:pt x="2035" y="15846"/>
                    <a:pt x="4237" y="26887"/>
                    <a:pt x="4237" y="26887"/>
                  </a:cubicBezTo>
                  <a:lnTo>
                    <a:pt x="3136" y="31824"/>
                  </a:lnTo>
                  <a:lnTo>
                    <a:pt x="22650" y="32524"/>
                  </a:lnTo>
                  <a:cubicBezTo>
                    <a:pt x="22650" y="32524"/>
                    <a:pt x="23217" y="10142"/>
                    <a:pt x="22250" y="6739"/>
                  </a:cubicBezTo>
                  <a:cubicBezTo>
                    <a:pt x="21316" y="3303"/>
                    <a:pt x="17480" y="735"/>
                    <a:pt x="17480" y="735"/>
                  </a:cubicBezTo>
                  <a:cubicBezTo>
                    <a:pt x="16991" y="1630"/>
                    <a:pt x="15851" y="2208"/>
                    <a:pt x="14541" y="2208"/>
                  </a:cubicBezTo>
                  <a:cubicBezTo>
                    <a:pt x="13166" y="2208"/>
                    <a:pt x="11603" y="1572"/>
                    <a:pt x="1040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2112714" y="2266897"/>
              <a:ext cx="55525" cy="43478"/>
            </a:xfrm>
            <a:custGeom>
              <a:avLst/>
              <a:gdLst/>
              <a:ahLst/>
              <a:cxnLst/>
              <a:rect l="l" t="t" r="r" b="b"/>
              <a:pathLst>
                <a:path w="2770" h="2169" extrusionOk="0">
                  <a:moveTo>
                    <a:pt x="0" y="1"/>
                  </a:moveTo>
                  <a:cubicBezTo>
                    <a:pt x="434" y="935"/>
                    <a:pt x="1802" y="1902"/>
                    <a:pt x="2769" y="2169"/>
                  </a:cubicBezTo>
                  <a:cubicBezTo>
                    <a:pt x="1968" y="1302"/>
                    <a:pt x="1034" y="534"/>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2024456" y="2139190"/>
              <a:ext cx="54843" cy="44159"/>
            </a:xfrm>
            <a:custGeom>
              <a:avLst/>
              <a:gdLst/>
              <a:ahLst/>
              <a:cxnLst/>
              <a:rect l="l" t="t" r="r" b="b"/>
              <a:pathLst>
                <a:path w="2736" h="2203" extrusionOk="0">
                  <a:moveTo>
                    <a:pt x="0" y="1"/>
                  </a:moveTo>
                  <a:lnTo>
                    <a:pt x="0" y="1"/>
                  </a:lnTo>
                  <a:cubicBezTo>
                    <a:pt x="401" y="968"/>
                    <a:pt x="1768" y="1902"/>
                    <a:pt x="2736" y="2202"/>
                  </a:cubicBezTo>
                  <a:cubicBezTo>
                    <a:pt x="1968" y="1301"/>
                    <a:pt x="1034" y="568"/>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2233746" y="2229453"/>
              <a:ext cx="14052" cy="70238"/>
            </a:xfrm>
            <a:custGeom>
              <a:avLst/>
              <a:gdLst/>
              <a:ahLst/>
              <a:cxnLst/>
              <a:rect l="l" t="t" r="r" b="b"/>
              <a:pathLst>
                <a:path w="701" h="3504" extrusionOk="0">
                  <a:moveTo>
                    <a:pt x="467" y="1"/>
                  </a:moveTo>
                  <a:lnTo>
                    <a:pt x="467" y="1"/>
                  </a:lnTo>
                  <a:cubicBezTo>
                    <a:pt x="0" y="901"/>
                    <a:pt x="133" y="2569"/>
                    <a:pt x="500" y="3503"/>
                  </a:cubicBezTo>
                  <a:cubicBezTo>
                    <a:pt x="701" y="2336"/>
                    <a:pt x="701" y="1135"/>
                    <a:pt x="4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2041174" y="2225444"/>
              <a:ext cx="15395" cy="74247"/>
            </a:xfrm>
            <a:custGeom>
              <a:avLst/>
              <a:gdLst/>
              <a:ahLst/>
              <a:cxnLst/>
              <a:rect l="l" t="t" r="r" b="b"/>
              <a:pathLst>
                <a:path w="768" h="3704" extrusionOk="0">
                  <a:moveTo>
                    <a:pt x="501" y="1"/>
                  </a:moveTo>
                  <a:cubicBezTo>
                    <a:pt x="0" y="968"/>
                    <a:pt x="167" y="2736"/>
                    <a:pt x="567" y="3703"/>
                  </a:cubicBezTo>
                  <a:cubicBezTo>
                    <a:pt x="767" y="2469"/>
                    <a:pt x="767" y="1201"/>
                    <a:pt x="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2210333" y="1703231"/>
              <a:ext cx="14733" cy="70238"/>
            </a:xfrm>
            <a:custGeom>
              <a:avLst/>
              <a:gdLst/>
              <a:ahLst/>
              <a:cxnLst/>
              <a:rect l="l" t="t" r="r" b="b"/>
              <a:pathLst>
                <a:path w="735" h="3504" extrusionOk="0">
                  <a:moveTo>
                    <a:pt x="634" y="1"/>
                  </a:moveTo>
                  <a:lnTo>
                    <a:pt x="634" y="1"/>
                  </a:lnTo>
                  <a:cubicBezTo>
                    <a:pt x="67" y="868"/>
                    <a:pt x="1" y="2536"/>
                    <a:pt x="301" y="3503"/>
                  </a:cubicBezTo>
                  <a:cubicBezTo>
                    <a:pt x="634" y="2369"/>
                    <a:pt x="734" y="1168"/>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2176237" y="1780806"/>
              <a:ext cx="26760" cy="66870"/>
            </a:xfrm>
            <a:custGeom>
              <a:avLst/>
              <a:gdLst/>
              <a:ahLst/>
              <a:cxnLst/>
              <a:rect l="l" t="t" r="r" b="b"/>
              <a:pathLst>
                <a:path w="1335" h="3336" extrusionOk="0">
                  <a:moveTo>
                    <a:pt x="167" y="0"/>
                  </a:moveTo>
                  <a:lnTo>
                    <a:pt x="167" y="0"/>
                  </a:lnTo>
                  <a:cubicBezTo>
                    <a:pt x="0" y="1034"/>
                    <a:pt x="667" y="2569"/>
                    <a:pt x="1335"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2105358" y="1723296"/>
              <a:ext cx="17399" cy="69556"/>
            </a:xfrm>
            <a:custGeom>
              <a:avLst/>
              <a:gdLst/>
              <a:ahLst/>
              <a:cxnLst/>
              <a:rect l="l" t="t" r="r" b="b"/>
              <a:pathLst>
                <a:path w="868" h="3470" extrusionOk="0">
                  <a:moveTo>
                    <a:pt x="868" y="0"/>
                  </a:moveTo>
                  <a:lnTo>
                    <a:pt x="868" y="0"/>
                  </a:lnTo>
                  <a:cubicBezTo>
                    <a:pt x="201" y="834"/>
                    <a:pt x="0" y="2469"/>
                    <a:pt x="201" y="3469"/>
                  </a:cubicBezTo>
                  <a:cubicBezTo>
                    <a:pt x="634" y="2369"/>
                    <a:pt x="868" y="1201"/>
                    <a:pt x="8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2143463" y="2171964"/>
              <a:ext cx="26780" cy="66870"/>
            </a:xfrm>
            <a:custGeom>
              <a:avLst/>
              <a:gdLst/>
              <a:ahLst/>
              <a:cxnLst/>
              <a:rect l="l" t="t" r="r" b="b"/>
              <a:pathLst>
                <a:path w="1336" h="3336" extrusionOk="0">
                  <a:moveTo>
                    <a:pt x="168" y="0"/>
                  </a:moveTo>
                  <a:cubicBezTo>
                    <a:pt x="1" y="1034"/>
                    <a:pt x="668" y="2569"/>
                    <a:pt x="1335" y="3336"/>
                  </a:cubicBezTo>
                  <a:cubicBezTo>
                    <a:pt x="1135" y="2168"/>
                    <a:pt x="735" y="1034"/>
                    <a:pt x="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1938203" y="2073001"/>
              <a:ext cx="26760" cy="66870"/>
            </a:xfrm>
            <a:custGeom>
              <a:avLst/>
              <a:gdLst/>
              <a:ahLst/>
              <a:cxnLst/>
              <a:rect l="l" t="t" r="r" b="b"/>
              <a:pathLst>
                <a:path w="1335" h="3336" extrusionOk="0">
                  <a:moveTo>
                    <a:pt x="167" y="0"/>
                  </a:moveTo>
                  <a:lnTo>
                    <a:pt x="167" y="0"/>
                  </a:lnTo>
                  <a:cubicBezTo>
                    <a:pt x="0" y="1034"/>
                    <a:pt x="634" y="2569"/>
                    <a:pt x="1334" y="3336"/>
                  </a:cubicBezTo>
                  <a:cubicBezTo>
                    <a:pt x="1134" y="2168"/>
                    <a:pt x="734" y="1034"/>
                    <a:pt x="1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2165533" y="1905165"/>
              <a:ext cx="68233" cy="19764"/>
            </a:xfrm>
            <a:custGeom>
              <a:avLst/>
              <a:gdLst/>
              <a:ahLst/>
              <a:cxnLst/>
              <a:rect l="l" t="t" r="r" b="b"/>
              <a:pathLst>
                <a:path w="3404" h="986" extrusionOk="0">
                  <a:moveTo>
                    <a:pt x="1" y="1"/>
                  </a:moveTo>
                  <a:lnTo>
                    <a:pt x="1" y="1"/>
                  </a:lnTo>
                  <a:cubicBezTo>
                    <a:pt x="679" y="649"/>
                    <a:pt x="2009" y="985"/>
                    <a:pt x="3023" y="985"/>
                  </a:cubicBezTo>
                  <a:cubicBezTo>
                    <a:pt x="3156" y="985"/>
                    <a:pt x="3283" y="979"/>
                    <a:pt x="3403" y="968"/>
                  </a:cubicBezTo>
                  <a:cubicBezTo>
                    <a:pt x="2336" y="434"/>
                    <a:pt x="1168"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1926156" y="2221355"/>
              <a:ext cx="73585" cy="14673"/>
            </a:xfrm>
            <a:custGeom>
              <a:avLst/>
              <a:gdLst/>
              <a:ahLst/>
              <a:cxnLst/>
              <a:rect l="l" t="t" r="r" b="b"/>
              <a:pathLst>
                <a:path w="3671" h="732" extrusionOk="0">
                  <a:moveTo>
                    <a:pt x="3399" y="1"/>
                  </a:moveTo>
                  <a:cubicBezTo>
                    <a:pt x="2226" y="1"/>
                    <a:pt x="1085" y="202"/>
                    <a:pt x="1" y="605"/>
                  </a:cubicBezTo>
                  <a:cubicBezTo>
                    <a:pt x="272" y="693"/>
                    <a:pt x="590" y="732"/>
                    <a:pt x="928" y="732"/>
                  </a:cubicBezTo>
                  <a:cubicBezTo>
                    <a:pt x="1876" y="732"/>
                    <a:pt x="2981" y="423"/>
                    <a:pt x="3670" y="4"/>
                  </a:cubicBezTo>
                  <a:cubicBezTo>
                    <a:pt x="3579" y="2"/>
                    <a:pt x="3489" y="1"/>
                    <a:pt x="3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2056548" y="1728528"/>
              <a:ext cx="12729" cy="19524"/>
            </a:xfrm>
            <a:custGeom>
              <a:avLst/>
              <a:gdLst/>
              <a:ahLst/>
              <a:cxnLst/>
              <a:rect l="l" t="t" r="r" b="b"/>
              <a:pathLst>
                <a:path w="635" h="974" extrusionOk="0">
                  <a:moveTo>
                    <a:pt x="579" y="0"/>
                  </a:moveTo>
                  <a:cubicBezTo>
                    <a:pt x="506" y="0"/>
                    <a:pt x="285" y="113"/>
                    <a:pt x="167" y="406"/>
                  </a:cubicBezTo>
                  <a:cubicBezTo>
                    <a:pt x="0" y="707"/>
                    <a:pt x="67" y="974"/>
                    <a:pt x="134" y="974"/>
                  </a:cubicBezTo>
                  <a:cubicBezTo>
                    <a:pt x="201" y="974"/>
                    <a:pt x="234" y="740"/>
                    <a:pt x="367" y="507"/>
                  </a:cubicBezTo>
                  <a:cubicBezTo>
                    <a:pt x="467" y="240"/>
                    <a:pt x="634" y="40"/>
                    <a:pt x="601" y="6"/>
                  </a:cubicBezTo>
                  <a:cubicBezTo>
                    <a:pt x="597" y="2"/>
                    <a:pt x="590" y="0"/>
                    <a:pt x="5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2009082" y="1712773"/>
              <a:ext cx="20065" cy="16637"/>
            </a:xfrm>
            <a:custGeom>
              <a:avLst/>
              <a:gdLst/>
              <a:ahLst/>
              <a:cxnLst/>
              <a:rect l="l" t="t" r="r" b="b"/>
              <a:pathLst>
                <a:path w="1001" h="830" extrusionOk="0">
                  <a:moveTo>
                    <a:pt x="934" y="0"/>
                  </a:moveTo>
                  <a:cubicBezTo>
                    <a:pt x="824" y="0"/>
                    <a:pt x="602" y="82"/>
                    <a:pt x="400" y="258"/>
                  </a:cubicBezTo>
                  <a:cubicBezTo>
                    <a:pt x="100" y="525"/>
                    <a:pt x="0" y="792"/>
                    <a:pt x="67" y="826"/>
                  </a:cubicBezTo>
                  <a:cubicBezTo>
                    <a:pt x="69" y="828"/>
                    <a:pt x="73" y="829"/>
                    <a:pt x="77" y="829"/>
                  </a:cubicBezTo>
                  <a:cubicBezTo>
                    <a:pt x="130" y="829"/>
                    <a:pt x="318" y="644"/>
                    <a:pt x="534" y="459"/>
                  </a:cubicBezTo>
                  <a:cubicBezTo>
                    <a:pt x="767" y="225"/>
                    <a:pt x="1001" y="92"/>
                    <a:pt x="1001" y="25"/>
                  </a:cubicBezTo>
                  <a:cubicBezTo>
                    <a:pt x="993" y="9"/>
                    <a:pt x="969" y="0"/>
                    <a:pt x="9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1989678" y="1696677"/>
              <a:ext cx="22751" cy="12007"/>
            </a:xfrm>
            <a:custGeom>
              <a:avLst/>
              <a:gdLst/>
              <a:ahLst/>
              <a:cxnLst/>
              <a:rect l="l" t="t" r="r" b="b"/>
              <a:pathLst>
                <a:path w="1135" h="599" extrusionOk="0">
                  <a:moveTo>
                    <a:pt x="868" y="0"/>
                  </a:moveTo>
                  <a:cubicBezTo>
                    <a:pt x="752" y="0"/>
                    <a:pt x="610" y="23"/>
                    <a:pt x="468" y="94"/>
                  </a:cubicBezTo>
                  <a:cubicBezTo>
                    <a:pt x="134" y="261"/>
                    <a:pt x="1" y="594"/>
                    <a:pt x="67" y="594"/>
                  </a:cubicBezTo>
                  <a:cubicBezTo>
                    <a:pt x="70" y="597"/>
                    <a:pt x="73" y="598"/>
                    <a:pt x="78" y="598"/>
                  </a:cubicBezTo>
                  <a:cubicBezTo>
                    <a:pt x="131" y="598"/>
                    <a:pt x="321" y="418"/>
                    <a:pt x="568" y="294"/>
                  </a:cubicBezTo>
                  <a:cubicBezTo>
                    <a:pt x="835" y="161"/>
                    <a:pt x="1101" y="127"/>
                    <a:pt x="1135" y="61"/>
                  </a:cubicBezTo>
                  <a:cubicBezTo>
                    <a:pt x="1135" y="42"/>
                    <a:pt x="1025"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1970956" y="1510659"/>
              <a:ext cx="177218" cy="385465"/>
            </a:xfrm>
            <a:custGeom>
              <a:avLst/>
              <a:gdLst/>
              <a:ahLst/>
              <a:cxnLst/>
              <a:rect l="l" t="t" r="r" b="b"/>
              <a:pathLst>
                <a:path w="8841" h="19230" extrusionOk="0">
                  <a:moveTo>
                    <a:pt x="2969" y="1"/>
                  </a:moveTo>
                  <a:lnTo>
                    <a:pt x="1769" y="1335"/>
                  </a:lnTo>
                  <a:cubicBezTo>
                    <a:pt x="701" y="3070"/>
                    <a:pt x="268" y="5138"/>
                    <a:pt x="568" y="7173"/>
                  </a:cubicBezTo>
                  <a:cubicBezTo>
                    <a:pt x="701" y="7873"/>
                    <a:pt x="868" y="8607"/>
                    <a:pt x="735" y="9274"/>
                  </a:cubicBezTo>
                  <a:cubicBezTo>
                    <a:pt x="601" y="9908"/>
                    <a:pt x="167" y="10442"/>
                    <a:pt x="101" y="11109"/>
                  </a:cubicBezTo>
                  <a:cubicBezTo>
                    <a:pt x="1" y="12076"/>
                    <a:pt x="768" y="12877"/>
                    <a:pt x="1468" y="13544"/>
                  </a:cubicBezTo>
                  <a:cubicBezTo>
                    <a:pt x="3403" y="15378"/>
                    <a:pt x="5605" y="17480"/>
                    <a:pt x="7673" y="19148"/>
                  </a:cubicBezTo>
                  <a:cubicBezTo>
                    <a:pt x="7759" y="19209"/>
                    <a:pt x="7827" y="19230"/>
                    <a:pt x="7891" y="19230"/>
                  </a:cubicBezTo>
                  <a:cubicBezTo>
                    <a:pt x="8003" y="19230"/>
                    <a:pt x="8105" y="19169"/>
                    <a:pt x="8273" y="19148"/>
                  </a:cubicBezTo>
                  <a:cubicBezTo>
                    <a:pt x="8740" y="19048"/>
                    <a:pt x="8840" y="18414"/>
                    <a:pt x="8774" y="17947"/>
                  </a:cubicBezTo>
                  <a:cubicBezTo>
                    <a:pt x="8707" y="17013"/>
                    <a:pt x="8573" y="15979"/>
                    <a:pt x="7806" y="15445"/>
                  </a:cubicBezTo>
                  <a:cubicBezTo>
                    <a:pt x="7306" y="15112"/>
                    <a:pt x="6572" y="15045"/>
                    <a:pt x="6138" y="14611"/>
                  </a:cubicBezTo>
                  <a:cubicBezTo>
                    <a:pt x="5705" y="14178"/>
                    <a:pt x="5705" y="13477"/>
                    <a:pt x="5771" y="12843"/>
                  </a:cubicBezTo>
                  <a:cubicBezTo>
                    <a:pt x="5905" y="12243"/>
                    <a:pt x="5905" y="11609"/>
                    <a:pt x="5771" y="11009"/>
                  </a:cubicBezTo>
                  <a:cubicBezTo>
                    <a:pt x="5405" y="10008"/>
                    <a:pt x="4237" y="9541"/>
                    <a:pt x="3770" y="8607"/>
                  </a:cubicBezTo>
                  <a:cubicBezTo>
                    <a:pt x="3436" y="7906"/>
                    <a:pt x="3603" y="7039"/>
                    <a:pt x="3803" y="6272"/>
                  </a:cubicBezTo>
                  <a:cubicBezTo>
                    <a:pt x="4004" y="5538"/>
                    <a:pt x="4304" y="4737"/>
                    <a:pt x="4237" y="3970"/>
                  </a:cubicBezTo>
                  <a:cubicBezTo>
                    <a:pt x="4070" y="2569"/>
                    <a:pt x="2803" y="1368"/>
                    <a:pt x="29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1926156" y="1972035"/>
              <a:ext cx="336355" cy="208628"/>
            </a:xfrm>
            <a:custGeom>
              <a:avLst/>
              <a:gdLst/>
              <a:ahLst/>
              <a:cxnLst/>
              <a:rect l="l" t="t" r="r" b="b"/>
              <a:pathLst>
                <a:path w="16780" h="10408" extrusionOk="0">
                  <a:moveTo>
                    <a:pt x="1835" y="0"/>
                  </a:moveTo>
                  <a:lnTo>
                    <a:pt x="1" y="1601"/>
                  </a:lnTo>
                  <a:cubicBezTo>
                    <a:pt x="197" y="1732"/>
                    <a:pt x="5192" y="8079"/>
                    <a:pt x="7328" y="8079"/>
                  </a:cubicBezTo>
                  <a:cubicBezTo>
                    <a:pt x="7366" y="8079"/>
                    <a:pt x="7403" y="8077"/>
                    <a:pt x="7439" y="8073"/>
                  </a:cubicBezTo>
                  <a:cubicBezTo>
                    <a:pt x="8169" y="7959"/>
                    <a:pt x="8914" y="7907"/>
                    <a:pt x="9664" y="7907"/>
                  </a:cubicBezTo>
                  <a:cubicBezTo>
                    <a:pt x="10011" y="7907"/>
                    <a:pt x="10360" y="7918"/>
                    <a:pt x="10708" y="7939"/>
                  </a:cubicBezTo>
                  <a:cubicBezTo>
                    <a:pt x="10708" y="7939"/>
                    <a:pt x="14211" y="10408"/>
                    <a:pt x="16779" y="10408"/>
                  </a:cubicBez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2028465" y="1681843"/>
              <a:ext cx="393443" cy="502187"/>
            </a:xfrm>
            <a:custGeom>
              <a:avLst/>
              <a:gdLst/>
              <a:ahLst/>
              <a:cxnLst/>
              <a:rect l="l" t="t" r="r" b="b"/>
              <a:pathLst>
                <a:path w="19628" h="25053" extrusionOk="0">
                  <a:moveTo>
                    <a:pt x="13877" y="0"/>
                  </a:moveTo>
                  <a:lnTo>
                    <a:pt x="9340" y="1601"/>
                  </a:lnTo>
                  <a:lnTo>
                    <a:pt x="11509" y="16078"/>
                  </a:lnTo>
                  <a:lnTo>
                    <a:pt x="11509" y="16078"/>
                  </a:lnTo>
                  <a:lnTo>
                    <a:pt x="3770" y="11775"/>
                  </a:lnTo>
                  <a:lnTo>
                    <a:pt x="0" y="19014"/>
                  </a:lnTo>
                  <a:lnTo>
                    <a:pt x="11308" y="24818"/>
                  </a:lnTo>
                  <a:cubicBezTo>
                    <a:pt x="11868" y="24977"/>
                    <a:pt x="12424" y="25052"/>
                    <a:pt x="12966" y="25052"/>
                  </a:cubicBezTo>
                  <a:cubicBezTo>
                    <a:pt x="16620" y="25052"/>
                    <a:pt x="19627" y="21648"/>
                    <a:pt x="18814" y="17813"/>
                  </a:cubicBezTo>
                  <a:lnTo>
                    <a:pt x="13877"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2132779" y="1479810"/>
              <a:ext cx="175875" cy="234146"/>
            </a:xfrm>
            <a:custGeom>
              <a:avLst/>
              <a:gdLst/>
              <a:ahLst/>
              <a:cxnLst/>
              <a:rect l="l" t="t" r="r" b="b"/>
              <a:pathLst>
                <a:path w="8774" h="11681" extrusionOk="0">
                  <a:moveTo>
                    <a:pt x="4321" y="1"/>
                  </a:moveTo>
                  <a:cubicBezTo>
                    <a:pt x="4304" y="1"/>
                    <a:pt x="4287" y="2"/>
                    <a:pt x="4270" y="5"/>
                  </a:cubicBezTo>
                  <a:cubicBezTo>
                    <a:pt x="3736" y="139"/>
                    <a:pt x="3903" y="5142"/>
                    <a:pt x="3903" y="5142"/>
                  </a:cubicBezTo>
                  <a:cubicBezTo>
                    <a:pt x="3903" y="5142"/>
                    <a:pt x="3503" y="873"/>
                    <a:pt x="3236" y="839"/>
                  </a:cubicBezTo>
                  <a:cubicBezTo>
                    <a:pt x="3138" y="825"/>
                    <a:pt x="3040" y="794"/>
                    <a:pt x="2945" y="794"/>
                  </a:cubicBezTo>
                  <a:cubicBezTo>
                    <a:pt x="2812" y="794"/>
                    <a:pt x="2685" y="854"/>
                    <a:pt x="2569" y="1106"/>
                  </a:cubicBezTo>
                  <a:cubicBezTo>
                    <a:pt x="2368" y="1506"/>
                    <a:pt x="2268" y="7044"/>
                    <a:pt x="2268" y="7044"/>
                  </a:cubicBezTo>
                  <a:lnTo>
                    <a:pt x="1401" y="5843"/>
                  </a:lnTo>
                  <a:cubicBezTo>
                    <a:pt x="1401" y="5843"/>
                    <a:pt x="1196" y="5410"/>
                    <a:pt x="504" y="5410"/>
                  </a:cubicBezTo>
                  <a:cubicBezTo>
                    <a:pt x="359" y="5410"/>
                    <a:pt x="192" y="5429"/>
                    <a:pt x="0" y="5476"/>
                  </a:cubicBezTo>
                  <a:cubicBezTo>
                    <a:pt x="0" y="5476"/>
                    <a:pt x="1168" y="8178"/>
                    <a:pt x="1268" y="8611"/>
                  </a:cubicBezTo>
                  <a:cubicBezTo>
                    <a:pt x="1401" y="9045"/>
                    <a:pt x="4170" y="11680"/>
                    <a:pt x="4170" y="11680"/>
                  </a:cubicBezTo>
                  <a:lnTo>
                    <a:pt x="8773" y="10846"/>
                  </a:lnTo>
                  <a:cubicBezTo>
                    <a:pt x="8773" y="10846"/>
                    <a:pt x="8473" y="7711"/>
                    <a:pt x="8139" y="6844"/>
                  </a:cubicBezTo>
                  <a:cubicBezTo>
                    <a:pt x="7839" y="5976"/>
                    <a:pt x="7205" y="1940"/>
                    <a:pt x="6872" y="1940"/>
                  </a:cubicBezTo>
                  <a:cubicBezTo>
                    <a:pt x="6776" y="1940"/>
                    <a:pt x="6692" y="1935"/>
                    <a:pt x="6618" y="1935"/>
                  </a:cubicBezTo>
                  <a:cubicBezTo>
                    <a:pt x="6432" y="1935"/>
                    <a:pt x="6309" y="1969"/>
                    <a:pt x="6238" y="2207"/>
                  </a:cubicBezTo>
                  <a:cubicBezTo>
                    <a:pt x="6172" y="2602"/>
                    <a:pt x="6171" y="2997"/>
                    <a:pt x="6203" y="3360"/>
                  </a:cubicBezTo>
                  <a:lnTo>
                    <a:pt x="6203" y="3360"/>
                  </a:lnTo>
                  <a:cubicBezTo>
                    <a:pt x="6181" y="3118"/>
                    <a:pt x="5888" y="4"/>
                    <a:pt x="5354" y="4"/>
                  </a:cubicBezTo>
                  <a:cubicBezTo>
                    <a:pt x="5348" y="4"/>
                    <a:pt x="5343" y="5"/>
                    <a:pt x="5337" y="5"/>
                  </a:cubicBezTo>
                  <a:cubicBezTo>
                    <a:pt x="4737" y="105"/>
                    <a:pt x="4870" y="706"/>
                    <a:pt x="4770" y="1106"/>
                  </a:cubicBezTo>
                  <a:cubicBezTo>
                    <a:pt x="4763" y="1145"/>
                    <a:pt x="4758" y="1162"/>
                    <a:pt x="4755" y="1162"/>
                  </a:cubicBezTo>
                  <a:cubicBezTo>
                    <a:pt x="4725" y="1162"/>
                    <a:pt x="4774" y="1"/>
                    <a:pt x="432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2130775" y="1477906"/>
              <a:ext cx="177198" cy="236050"/>
            </a:xfrm>
            <a:custGeom>
              <a:avLst/>
              <a:gdLst/>
              <a:ahLst/>
              <a:cxnLst/>
              <a:rect l="l" t="t" r="r" b="b"/>
              <a:pathLst>
                <a:path w="8840" h="11776" extrusionOk="0">
                  <a:moveTo>
                    <a:pt x="4303" y="0"/>
                  </a:moveTo>
                  <a:cubicBezTo>
                    <a:pt x="4270" y="34"/>
                    <a:pt x="4203" y="67"/>
                    <a:pt x="4203" y="100"/>
                  </a:cubicBezTo>
                  <a:cubicBezTo>
                    <a:pt x="4136" y="167"/>
                    <a:pt x="4103" y="234"/>
                    <a:pt x="4103" y="300"/>
                  </a:cubicBezTo>
                  <a:cubicBezTo>
                    <a:pt x="3970" y="767"/>
                    <a:pt x="3903" y="1268"/>
                    <a:pt x="3903" y="1735"/>
                  </a:cubicBezTo>
                  <a:cubicBezTo>
                    <a:pt x="3867" y="2266"/>
                    <a:pt x="3851" y="2797"/>
                    <a:pt x="3848" y="3329"/>
                  </a:cubicBezTo>
                  <a:lnTo>
                    <a:pt x="3848" y="3329"/>
                  </a:lnTo>
                  <a:cubicBezTo>
                    <a:pt x="3801" y="2965"/>
                    <a:pt x="3752" y="2603"/>
                    <a:pt x="3703" y="2235"/>
                  </a:cubicBezTo>
                  <a:cubicBezTo>
                    <a:pt x="3669" y="2002"/>
                    <a:pt x="3636" y="1768"/>
                    <a:pt x="3569" y="1535"/>
                  </a:cubicBezTo>
                  <a:cubicBezTo>
                    <a:pt x="3569" y="1401"/>
                    <a:pt x="3536" y="1268"/>
                    <a:pt x="3503" y="1168"/>
                  </a:cubicBezTo>
                  <a:cubicBezTo>
                    <a:pt x="3469" y="1068"/>
                    <a:pt x="3436" y="1001"/>
                    <a:pt x="3402" y="934"/>
                  </a:cubicBezTo>
                  <a:cubicBezTo>
                    <a:pt x="3336" y="901"/>
                    <a:pt x="3269" y="868"/>
                    <a:pt x="3202" y="834"/>
                  </a:cubicBezTo>
                  <a:cubicBezTo>
                    <a:pt x="3151" y="809"/>
                    <a:pt x="3096" y="798"/>
                    <a:pt x="3039" y="798"/>
                  </a:cubicBezTo>
                  <a:cubicBezTo>
                    <a:pt x="2946" y="798"/>
                    <a:pt x="2851" y="826"/>
                    <a:pt x="2769" y="868"/>
                  </a:cubicBezTo>
                  <a:cubicBezTo>
                    <a:pt x="2635" y="968"/>
                    <a:pt x="2569" y="1068"/>
                    <a:pt x="2535" y="1201"/>
                  </a:cubicBezTo>
                  <a:cubicBezTo>
                    <a:pt x="2468" y="1435"/>
                    <a:pt x="2435" y="1701"/>
                    <a:pt x="2435" y="1935"/>
                  </a:cubicBezTo>
                  <a:cubicBezTo>
                    <a:pt x="2310" y="3723"/>
                    <a:pt x="2273" y="5335"/>
                    <a:pt x="2269" y="6880"/>
                  </a:cubicBezTo>
                  <a:lnTo>
                    <a:pt x="2269" y="6880"/>
                  </a:lnTo>
                  <a:cubicBezTo>
                    <a:pt x="2008" y="6513"/>
                    <a:pt x="1777" y="6136"/>
                    <a:pt x="1501" y="5804"/>
                  </a:cubicBezTo>
                  <a:cubicBezTo>
                    <a:pt x="1301" y="5604"/>
                    <a:pt x="1067" y="5471"/>
                    <a:pt x="801" y="5404"/>
                  </a:cubicBezTo>
                  <a:cubicBezTo>
                    <a:pt x="742" y="5396"/>
                    <a:pt x="682" y="5392"/>
                    <a:pt x="620" y="5392"/>
                  </a:cubicBezTo>
                  <a:cubicBezTo>
                    <a:pt x="436" y="5392"/>
                    <a:pt x="242" y="5429"/>
                    <a:pt x="67" y="5504"/>
                  </a:cubicBezTo>
                  <a:lnTo>
                    <a:pt x="0" y="5538"/>
                  </a:lnTo>
                  <a:lnTo>
                    <a:pt x="33" y="5604"/>
                  </a:lnTo>
                  <a:cubicBezTo>
                    <a:pt x="467" y="6672"/>
                    <a:pt x="867" y="7639"/>
                    <a:pt x="1201" y="8540"/>
                  </a:cubicBezTo>
                  <a:cubicBezTo>
                    <a:pt x="1234" y="8640"/>
                    <a:pt x="1301" y="8740"/>
                    <a:pt x="1334" y="8840"/>
                  </a:cubicBezTo>
                  <a:cubicBezTo>
                    <a:pt x="1401" y="8940"/>
                    <a:pt x="1468" y="9040"/>
                    <a:pt x="1534" y="9107"/>
                  </a:cubicBezTo>
                  <a:cubicBezTo>
                    <a:pt x="1701" y="9307"/>
                    <a:pt x="1835" y="9440"/>
                    <a:pt x="1968" y="9607"/>
                  </a:cubicBezTo>
                  <a:cubicBezTo>
                    <a:pt x="2235" y="9874"/>
                    <a:pt x="2502" y="10141"/>
                    <a:pt x="2735" y="10374"/>
                  </a:cubicBezTo>
                  <a:cubicBezTo>
                    <a:pt x="3202" y="10841"/>
                    <a:pt x="3569" y="11175"/>
                    <a:pt x="3836" y="11442"/>
                  </a:cubicBezTo>
                  <a:lnTo>
                    <a:pt x="4103" y="11709"/>
                  </a:lnTo>
                  <a:cubicBezTo>
                    <a:pt x="4170" y="11742"/>
                    <a:pt x="4236" y="11775"/>
                    <a:pt x="4236" y="11775"/>
                  </a:cubicBezTo>
                  <a:cubicBezTo>
                    <a:pt x="4203" y="11742"/>
                    <a:pt x="4203" y="11742"/>
                    <a:pt x="4203" y="11742"/>
                  </a:cubicBezTo>
                  <a:lnTo>
                    <a:pt x="3936" y="11442"/>
                  </a:lnTo>
                  <a:lnTo>
                    <a:pt x="2869" y="10374"/>
                  </a:lnTo>
                  <a:cubicBezTo>
                    <a:pt x="2635" y="10141"/>
                    <a:pt x="2402" y="9874"/>
                    <a:pt x="2135" y="9574"/>
                  </a:cubicBezTo>
                  <a:cubicBezTo>
                    <a:pt x="1968" y="9407"/>
                    <a:pt x="1835" y="9274"/>
                    <a:pt x="1701" y="9107"/>
                  </a:cubicBezTo>
                  <a:cubicBezTo>
                    <a:pt x="1635" y="9007"/>
                    <a:pt x="1568" y="8940"/>
                    <a:pt x="1501" y="8840"/>
                  </a:cubicBezTo>
                  <a:cubicBezTo>
                    <a:pt x="1468" y="8740"/>
                    <a:pt x="1434" y="8640"/>
                    <a:pt x="1401" y="8540"/>
                  </a:cubicBezTo>
                  <a:cubicBezTo>
                    <a:pt x="1076" y="7693"/>
                    <a:pt x="687" y="6720"/>
                    <a:pt x="265" y="5651"/>
                  </a:cubicBezTo>
                  <a:lnTo>
                    <a:pt x="265" y="5651"/>
                  </a:lnTo>
                  <a:cubicBezTo>
                    <a:pt x="394" y="5614"/>
                    <a:pt x="534" y="5591"/>
                    <a:pt x="667" y="5591"/>
                  </a:cubicBezTo>
                  <a:cubicBezTo>
                    <a:pt x="724" y="5591"/>
                    <a:pt x="780" y="5595"/>
                    <a:pt x="834" y="5604"/>
                  </a:cubicBezTo>
                  <a:cubicBezTo>
                    <a:pt x="1067" y="5671"/>
                    <a:pt x="1268" y="5771"/>
                    <a:pt x="1434" y="5971"/>
                  </a:cubicBezTo>
                  <a:cubicBezTo>
                    <a:pt x="1712" y="6311"/>
                    <a:pt x="1990" y="6736"/>
                    <a:pt x="2268" y="7142"/>
                  </a:cubicBezTo>
                  <a:lnTo>
                    <a:pt x="2268" y="7142"/>
                  </a:lnTo>
                  <a:cubicBezTo>
                    <a:pt x="2268" y="7152"/>
                    <a:pt x="2268" y="7162"/>
                    <a:pt x="2268" y="7172"/>
                  </a:cubicBezTo>
                  <a:lnTo>
                    <a:pt x="2285" y="7166"/>
                  </a:lnTo>
                  <a:lnTo>
                    <a:pt x="2285" y="7166"/>
                  </a:lnTo>
                  <a:cubicBezTo>
                    <a:pt x="2301" y="7190"/>
                    <a:pt x="2318" y="7214"/>
                    <a:pt x="2335" y="7239"/>
                  </a:cubicBezTo>
                  <a:lnTo>
                    <a:pt x="2502" y="7472"/>
                  </a:lnTo>
                  <a:lnTo>
                    <a:pt x="2502" y="7205"/>
                  </a:lnTo>
                  <a:cubicBezTo>
                    <a:pt x="2535" y="5604"/>
                    <a:pt x="2569" y="3836"/>
                    <a:pt x="2702" y="2002"/>
                  </a:cubicBezTo>
                  <a:cubicBezTo>
                    <a:pt x="2702" y="1768"/>
                    <a:pt x="2735" y="1535"/>
                    <a:pt x="2769" y="1335"/>
                  </a:cubicBezTo>
                  <a:cubicBezTo>
                    <a:pt x="2824" y="1170"/>
                    <a:pt x="2969" y="1050"/>
                    <a:pt x="3111" y="1050"/>
                  </a:cubicBezTo>
                  <a:cubicBezTo>
                    <a:pt x="3142" y="1050"/>
                    <a:pt x="3173" y="1056"/>
                    <a:pt x="3202" y="1068"/>
                  </a:cubicBezTo>
                  <a:cubicBezTo>
                    <a:pt x="3236" y="1101"/>
                    <a:pt x="3269" y="1101"/>
                    <a:pt x="3302" y="1134"/>
                  </a:cubicBezTo>
                  <a:cubicBezTo>
                    <a:pt x="3294" y="1151"/>
                    <a:pt x="3294" y="1157"/>
                    <a:pt x="3299" y="1157"/>
                  </a:cubicBezTo>
                  <a:cubicBezTo>
                    <a:pt x="3313" y="1157"/>
                    <a:pt x="3368" y="1102"/>
                    <a:pt x="3369" y="1101"/>
                  </a:cubicBezTo>
                  <a:lnTo>
                    <a:pt x="3369" y="1101"/>
                  </a:lnTo>
                  <a:lnTo>
                    <a:pt x="3336" y="1134"/>
                  </a:lnTo>
                  <a:cubicBezTo>
                    <a:pt x="3336" y="1168"/>
                    <a:pt x="3336" y="1168"/>
                    <a:pt x="3336" y="1201"/>
                  </a:cubicBezTo>
                  <a:cubicBezTo>
                    <a:pt x="3369" y="1301"/>
                    <a:pt x="3436" y="1435"/>
                    <a:pt x="3436" y="1535"/>
                  </a:cubicBezTo>
                  <a:cubicBezTo>
                    <a:pt x="3469" y="1768"/>
                    <a:pt x="3503" y="2035"/>
                    <a:pt x="3536" y="2269"/>
                  </a:cubicBezTo>
                  <a:cubicBezTo>
                    <a:pt x="3655" y="3132"/>
                    <a:pt x="3774" y="4022"/>
                    <a:pt x="3869" y="4915"/>
                  </a:cubicBezTo>
                  <a:lnTo>
                    <a:pt x="3869" y="4915"/>
                  </a:lnTo>
                  <a:lnTo>
                    <a:pt x="3869" y="5237"/>
                  </a:lnTo>
                  <a:lnTo>
                    <a:pt x="4136" y="5237"/>
                  </a:lnTo>
                  <a:lnTo>
                    <a:pt x="4136" y="4737"/>
                  </a:lnTo>
                  <a:cubicBezTo>
                    <a:pt x="4103" y="3736"/>
                    <a:pt x="4103" y="2736"/>
                    <a:pt x="4170" y="1768"/>
                  </a:cubicBezTo>
                  <a:cubicBezTo>
                    <a:pt x="4170" y="1301"/>
                    <a:pt x="4236" y="834"/>
                    <a:pt x="4336" y="367"/>
                  </a:cubicBezTo>
                  <a:cubicBezTo>
                    <a:pt x="4370" y="334"/>
                    <a:pt x="4370" y="300"/>
                    <a:pt x="4403" y="267"/>
                  </a:cubicBezTo>
                  <a:lnTo>
                    <a:pt x="4437" y="234"/>
                  </a:lnTo>
                  <a:lnTo>
                    <a:pt x="4470" y="234"/>
                  </a:lnTo>
                  <a:cubicBezTo>
                    <a:pt x="4537" y="234"/>
                    <a:pt x="4603" y="300"/>
                    <a:pt x="4637" y="401"/>
                  </a:cubicBezTo>
                  <a:cubicBezTo>
                    <a:pt x="4703" y="601"/>
                    <a:pt x="4737" y="834"/>
                    <a:pt x="4770" y="1034"/>
                  </a:cubicBezTo>
                  <a:lnTo>
                    <a:pt x="4770" y="1179"/>
                  </a:lnTo>
                  <a:lnTo>
                    <a:pt x="4770" y="1179"/>
                  </a:lnTo>
                  <a:cubicBezTo>
                    <a:pt x="4758" y="1189"/>
                    <a:pt x="4770" y="1201"/>
                    <a:pt x="4770" y="1201"/>
                  </a:cubicBezTo>
                  <a:lnTo>
                    <a:pt x="4770" y="1234"/>
                  </a:lnTo>
                  <a:cubicBezTo>
                    <a:pt x="4737" y="1234"/>
                    <a:pt x="4737" y="1268"/>
                    <a:pt x="4770" y="1268"/>
                  </a:cubicBezTo>
                  <a:cubicBezTo>
                    <a:pt x="4737" y="1301"/>
                    <a:pt x="4737" y="1301"/>
                    <a:pt x="4770" y="1301"/>
                  </a:cubicBezTo>
                  <a:cubicBezTo>
                    <a:pt x="4770" y="1335"/>
                    <a:pt x="4803" y="1335"/>
                    <a:pt x="4837" y="1368"/>
                  </a:cubicBezTo>
                  <a:cubicBezTo>
                    <a:pt x="4937" y="1335"/>
                    <a:pt x="4937" y="1301"/>
                    <a:pt x="4937" y="1301"/>
                  </a:cubicBezTo>
                  <a:cubicBezTo>
                    <a:pt x="4937" y="1301"/>
                    <a:pt x="4937" y="1268"/>
                    <a:pt x="4937" y="1268"/>
                  </a:cubicBezTo>
                  <a:lnTo>
                    <a:pt x="4937" y="1168"/>
                  </a:lnTo>
                  <a:cubicBezTo>
                    <a:pt x="4970" y="1034"/>
                    <a:pt x="4970" y="934"/>
                    <a:pt x="4970" y="801"/>
                  </a:cubicBezTo>
                  <a:cubicBezTo>
                    <a:pt x="4970" y="601"/>
                    <a:pt x="5037" y="434"/>
                    <a:pt x="5204" y="300"/>
                  </a:cubicBezTo>
                  <a:cubicBezTo>
                    <a:pt x="5237" y="267"/>
                    <a:pt x="5270" y="234"/>
                    <a:pt x="5337" y="234"/>
                  </a:cubicBezTo>
                  <a:lnTo>
                    <a:pt x="5437" y="234"/>
                  </a:lnTo>
                  <a:cubicBezTo>
                    <a:pt x="5504" y="300"/>
                    <a:pt x="5537" y="367"/>
                    <a:pt x="5571" y="467"/>
                  </a:cubicBezTo>
                  <a:cubicBezTo>
                    <a:pt x="5637" y="667"/>
                    <a:pt x="5704" y="868"/>
                    <a:pt x="5771" y="1068"/>
                  </a:cubicBezTo>
                  <a:cubicBezTo>
                    <a:pt x="5938" y="1868"/>
                    <a:pt x="6071" y="2702"/>
                    <a:pt x="6138" y="3536"/>
                  </a:cubicBezTo>
                  <a:lnTo>
                    <a:pt x="6371" y="3536"/>
                  </a:lnTo>
                  <a:cubicBezTo>
                    <a:pt x="6356" y="3342"/>
                    <a:pt x="6338" y="3149"/>
                    <a:pt x="6317" y="2957"/>
                  </a:cubicBezTo>
                  <a:lnTo>
                    <a:pt x="6317" y="2957"/>
                  </a:lnTo>
                  <a:cubicBezTo>
                    <a:pt x="6320" y="2750"/>
                    <a:pt x="6337" y="2543"/>
                    <a:pt x="6371" y="2335"/>
                  </a:cubicBezTo>
                  <a:cubicBezTo>
                    <a:pt x="6429" y="2190"/>
                    <a:pt x="6538" y="2095"/>
                    <a:pt x="6675" y="2095"/>
                  </a:cubicBezTo>
                  <a:cubicBezTo>
                    <a:pt x="6696" y="2095"/>
                    <a:pt x="6717" y="2097"/>
                    <a:pt x="6738" y="2102"/>
                  </a:cubicBezTo>
                  <a:lnTo>
                    <a:pt x="6872" y="2102"/>
                  </a:lnTo>
                  <a:cubicBezTo>
                    <a:pt x="6872" y="2102"/>
                    <a:pt x="6938" y="2135"/>
                    <a:pt x="6938" y="2168"/>
                  </a:cubicBezTo>
                  <a:cubicBezTo>
                    <a:pt x="6972" y="2235"/>
                    <a:pt x="7005" y="2302"/>
                    <a:pt x="7038" y="2402"/>
                  </a:cubicBezTo>
                  <a:cubicBezTo>
                    <a:pt x="7239" y="3102"/>
                    <a:pt x="7405" y="3770"/>
                    <a:pt x="7539" y="4503"/>
                  </a:cubicBezTo>
                  <a:cubicBezTo>
                    <a:pt x="7706" y="5171"/>
                    <a:pt x="7839" y="5771"/>
                    <a:pt x="7972" y="6371"/>
                  </a:cubicBezTo>
                  <a:cubicBezTo>
                    <a:pt x="8039" y="6638"/>
                    <a:pt x="8106" y="6905"/>
                    <a:pt x="8206" y="7205"/>
                  </a:cubicBezTo>
                  <a:cubicBezTo>
                    <a:pt x="8273" y="7439"/>
                    <a:pt x="8339" y="7706"/>
                    <a:pt x="8373" y="7939"/>
                  </a:cubicBezTo>
                  <a:cubicBezTo>
                    <a:pt x="8573" y="8907"/>
                    <a:pt x="8640" y="9674"/>
                    <a:pt x="8740" y="10208"/>
                  </a:cubicBezTo>
                  <a:cubicBezTo>
                    <a:pt x="8773" y="10441"/>
                    <a:pt x="8773" y="10641"/>
                    <a:pt x="8806" y="10775"/>
                  </a:cubicBezTo>
                  <a:cubicBezTo>
                    <a:pt x="8806" y="10841"/>
                    <a:pt x="8840" y="10908"/>
                    <a:pt x="8840" y="10975"/>
                  </a:cubicBezTo>
                  <a:cubicBezTo>
                    <a:pt x="8840" y="10908"/>
                    <a:pt x="8840" y="10841"/>
                    <a:pt x="8840" y="10775"/>
                  </a:cubicBezTo>
                  <a:cubicBezTo>
                    <a:pt x="8840" y="10641"/>
                    <a:pt x="8806" y="10441"/>
                    <a:pt x="8806" y="10174"/>
                  </a:cubicBezTo>
                  <a:cubicBezTo>
                    <a:pt x="8740" y="9674"/>
                    <a:pt x="8673" y="8907"/>
                    <a:pt x="8506" y="7939"/>
                  </a:cubicBezTo>
                  <a:cubicBezTo>
                    <a:pt x="8439" y="7672"/>
                    <a:pt x="8406" y="7439"/>
                    <a:pt x="8339" y="7172"/>
                  </a:cubicBezTo>
                  <a:cubicBezTo>
                    <a:pt x="8239" y="6872"/>
                    <a:pt x="8173" y="6638"/>
                    <a:pt x="8106" y="6338"/>
                  </a:cubicBezTo>
                  <a:cubicBezTo>
                    <a:pt x="7972" y="5738"/>
                    <a:pt x="7872" y="5137"/>
                    <a:pt x="7739" y="4470"/>
                  </a:cubicBezTo>
                  <a:cubicBezTo>
                    <a:pt x="7605" y="3736"/>
                    <a:pt x="7439" y="3036"/>
                    <a:pt x="7239" y="2335"/>
                  </a:cubicBezTo>
                  <a:cubicBezTo>
                    <a:pt x="7205" y="2235"/>
                    <a:pt x="7172" y="2135"/>
                    <a:pt x="7105" y="2035"/>
                  </a:cubicBezTo>
                  <a:cubicBezTo>
                    <a:pt x="7072" y="1968"/>
                    <a:pt x="7005" y="1935"/>
                    <a:pt x="6938" y="1902"/>
                  </a:cubicBezTo>
                  <a:lnTo>
                    <a:pt x="6772" y="1902"/>
                  </a:lnTo>
                  <a:cubicBezTo>
                    <a:pt x="6671" y="1902"/>
                    <a:pt x="6538" y="1902"/>
                    <a:pt x="6438" y="1968"/>
                  </a:cubicBezTo>
                  <a:cubicBezTo>
                    <a:pt x="6338" y="2035"/>
                    <a:pt x="6271" y="2135"/>
                    <a:pt x="6238" y="2269"/>
                  </a:cubicBezTo>
                  <a:cubicBezTo>
                    <a:pt x="6236" y="2281"/>
                    <a:pt x="6234" y="2293"/>
                    <a:pt x="6232" y="2305"/>
                  </a:cubicBezTo>
                  <a:lnTo>
                    <a:pt x="6232" y="2305"/>
                  </a:lnTo>
                  <a:cubicBezTo>
                    <a:pt x="6168" y="1872"/>
                    <a:pt x="6091" y="1449"/>
                    <a:pt x="6004" y="1034"/>
                  </a:cubicBezTo>
                  <a:cubicBezTo>
                    <a:pt x="5938" y="801"/>
                    <a:pt x="5871" y="567"/>
                    <a:pt x="5771" y="367"/>
                  </a:cubicBezTo>
                  <a:cubicBezTo>
                    <a:pt x="5737" y="234"/>
                    <a:pt x="5637" y="134"/>
                    <a:pt x="5504" y="67"/>
                  </a:cubicBezTo>
                  <a:cubicBezTo>
                    <a:pt x="5482" y="67"/>
                    <a:pt x="5459" y="52"/>
                    <a:pt x="5427" y="52"/>
                  </a:cubicBezTo>
                  <a:cubicBezTo>
                    <a:pt x="5411" y="52"/>
                    <a:pt x="5393" y="56"/>
                    <a:pt x="5371" y="67"/>
                  </a:cubicBezTo>
                  <a:lnTo>
                    <a:pt x="5270" y="67"/>
                  </a:lnTo>
                  <a:cubicBezTo>
                    <a:pt x="5237" y="67"/>
                    <a:pt x="5170" y="100"/>
                    <a:pt x="5104" y="134"/>
                  </a:cubicBezTo>
                  <a:cubicBezTo>
                    <a:pt x="4985" y="233"/>
                    <a:pt x="4889" y="356"/>
                    <a:pt x="4839" y="495"/>
                  </a:cubicBezTo>
                  <a:lnTo>
                    <a:pt x="4839" y="495"/>
                  </a:lnTo>
                  <a:cubicBezTo>
                    <a:pt x="4820" y="430"/>
                    <a:pt x="4798" y="365"/>
                    <a:pt x="4770" y="300"/>
                  </a:cubicBezTo>
                  <a:cubicBezTo>
                    <a:pt x="4737" y="134"/>
                    <a:pt x="4603" y="34"/>
                    <a:pt x="443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2227051" y="1499294"/>
              <a:ext cx="12047" cy="89621"/>
            </a:xfrm>
            <a:custGeom>
              <a:avLst/>
              <a:gdLst/>
              <a:ahLst/>
              <a:cxnLst/>
              <a:rect l="l" t="t" r="r" b="b"/>
              <a:pathLst>
                <a:path w="601" h="4471" extrusionOk="0">
                  <a:moveTo>
                    <a:pt x="34" y="1"/>
                  </a:moveTo>
                  <a:cubicBezTo>
                    <a:pt x="0" y="768"/>
                    <a:pt x="67" y="1502"/>
                    <a:pt x="201" y="2269"/>
                  </a:cubicBezTo>
                  <a:cubicBezTo>
                    <a:pt x="267" y="3003"/>
                    <a:pt x="367" y="3737"/>
                    <a:pt x="568" y="4471"/>
                  </a:cubicBezTo>
                  <a:cubicBezTo>
                    <a:pt x="601" y="3737"/>
                    <a:pt x="534" y="2969"/>
                    <a:pt x="401" y="2236"/>
                  </a:cubicBezTo>
                  <a:cubicBezTo>
                    <a:pt x="367" y="1468"/>
                    <a:pt x="234" y="735"/>
                    <a:pt x="3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2255796" y="1535395"/>
              <a:ext cx="8720" cy="56868"/>
            </a:xfrm>
            <a:custGeom>
              <a:avLst/>
              <a:gdLst/>
              <a:ahLst/>
              <a:cxnLst/>
              <a:rect l="l" t="t" r="r" b="b"/>
              <a:pathLst>
                <a:path w="435" h="2837" extrusionOk="0">
                  <a:moveTo>
                    <a:pt x="68" y="1"/>
                  </a:moveTo>
                  <a:lnTo>
                    <a:pt x="68" y="1"/>
                  </a:lnTo>
                  <a:cubicBezTo>
                    <a:pt x="1" y="468"/>
                    <a:pt x="34" y="935"/>
                    <a:pt x="101" y="1435"/>
                  </a:cubicBezTo>
                  <a:cubicBezTo>
                    <a:pt x="134" y="1902"/>
                    <a:pt x="234" y="2369"/>
                    <a:pt x="368" y="2836"/>
                  </a:cubicBezTo>
                  <a:cubicBezTo>
                    <a:pt x="434" y="2369"/>
                    <a:pt x="434" y="1869"/>
                    <a:pt x="334" y="1402"/>
                  </a:cubicBezTo>
                  <a:cubicBezTo>
                    <a:pt x="301" y="902"/>
                    <a:pt x="234" y="435"/>
                    <a:pt x="68"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2175555" y="1610283"/>
              <a:ext cx="6054" cy="46825"/>
            </a:xfrm>
            <a:custGeom>
              <a:avLst/>
              <a:gdLst/>
              <a:ahLst/>
              <a:cxnLst/>
              <a:rect l="l" t="t" r="r" b="b"/>
              <a:pathLst>
                <a:path w="302" h="2336" extrusionOk="0">
                  <a:moveTo>
                    <a:pt x="134" y="1"/>
                  </a:moveTo>
                  <a:cubicBezTo>
                    <a:pt x="34" y="368"/>
                    <a:pt x="1" y="768"/>
                    <a:pt x="34" y="1168"/>
                  </a:cubicBezTo>
                  <a:cubicBezTo>
                    <a:pt x="1" y="1569"/>
                    <a:pt x="68" y="1936"/>
                    <a:pt x="168" y="2336"/>
                  </a:cubicBezTo>
                  <a:cubicBezTo>
                    <a:pt x="268" y="1936"/>
                    <a:pt x="301" y="1535"/>
                    <a:pt x="268" y="1168"/>
                  </a:cubicBezTo>
                  <a:cubicBezTo>
                    <a:pt x="301" y="768"/>
                    <a:pt x="268" y="368"/>
                    <a:pt x="13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1846597" y="1778079"/>
              <a:ext cx="339021" cy="339562"/>
            </a:xfrm>
            <a:custGeom>
              <a:avLst/>
              <a:gdLst/>
              <a:ahLst/>
              <a:cxnLst/>
              <a:rect l="l" t="t" r="r" b="b"/>
              <a:pathLst>
                <a:path w="16913" h="16940" extrusionOk="0">
                  <a:moveTo>
                    <a:pt x="4507" y="0"/>
                  </a:moveTo>
                  <a:cubicBezTo>
                    <a:pt x="4472" y="0"/>
                    <a:pt x="4438" y="1"/>
                    <a:pt x="4403" y="3"/>
                  </a:cubicBezTo>
                  <a:cubicBezTo>
                    <a:pt x="0" y="169"/>
                    <a:pt x="934" y="8242"/>
                    <a:pt x="1868" y="9876"/>
                  </a:cubicBezTo>
                  <a:cubicBezTo>
                    <a:pt x="2480" y="11003"/>
                    <a:pt x="10664" y="16939"/>
                    <a:pt x="11572" y="16939"/>
                  </a:cubicBezTo>
                  <a:cubicBezTo>
                    <a:pt x="11605" y="16939"/>
                    <a:pt x="11629" y="16931"/>
                    <a:pt x="11642" y="16915"/>
                  </a:cubicBezTo>
                  <a:lnTo>
                    <a:pt x="16912" y="8375"/>
                  </a:lnTo>
                  <a:cubicBezTo>
                    <a:pt x="16912" y="8375"/>
                    <a:pt x="8112" y="0"/>
                    <a:pt x="45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1955582" y="1781467"/>
              <a:ext cx="230698" cy="184574"/>
            </a:xfrm>
            <a:custGeom>
              <a:avLst/>
              <a:gdLst/>
              <a:ahLst/>
              <a:cxnLst/>
              <a:rect l="l" t="t" r="r" b="b"/>
              <a:pathLst>
                <a:path w="11509" h="9208" extrusionOk="0">
                  <a:moveTo>
                    <a:pt x="0" y="0"/>
                  </a:moveTo>
                  <a:cubicBezTo>
                    <a:pt x="734" y="134"/>
                    <a:pt x="1435" y="334"/>
                    <a:pt x="2135" y="634"/>
                  </a:cubicBezTo>
                  <a:cubicBezTo>
                    <a:pt x="2869" y="1001"/>
                    <a:pt x="3570" y="1435"/>
                    <a:pt x="4203" y="1935"/>
                  </a:cubicBezTo>
                  <a:cubicBezTo>
                    <a:pt x="4971" y="2569"/>
                    <a:pt x="5705" y="3236"/>
                    <a:pt x="6405" y="3970"/>
                  </a:cubicBezTo>
                  <a:cubicBezTo>
                    <a:pt x="8423" y="5888"/>
                    <a:pt x="10309" y="7381"/>
                    <a:pt x="11382" y="8219"/>
                  </a:cubicBezTo>
                  <a:lnTo>
                    <a:pt x="11382" y="8219"/>
                  </a:lnTo>
                  <a:lnTo>
                    <a:pt x="10975" y="8907"/>
                  </a:lnTo>
                  <a:cubicBezTo>
                    <a:pt x="10942" y="9007"/>
                    <a:pt x="10875" y="9107"/>
                    <a:pt x="10842" y="9207"/>
                  </a:cubicBezTo>
                  <a:cubicBezTo>
                    <a:pt x="10908" y="9107"/>
                    <a:pt x="10975" y="9040"/>
                    <a:pt x="11008" y="8940"/>
                  </a:cubicBezTo>
                  <a:lnTo>
                    <a:pt x="11509" y="8240"/>
                  </a:lnTo>
                  <a:lnTo>
                    <a:pt x="11509" y="8206"/>
                  </a:lnTo>
                  <a:lnTo>
                    <a:pt x="11475" y="8173"/>
                  </a:lnTo>
                  <a:cubicBezTo>
                    <a:pt x="10475" y="7272"/>
                    <a:pt x="8573" y="5738"/>
                    <a:pt x="6538" y="3837"/>
                  </a:cubicBezTo>
                  <a:cubicBezTo>
                    <a:pt x="5838" y="3103"/>
                    <a:pt x="5104" y="2402"/>
                    <a:pt x="4304" y="1802"/>
                  </a:cubicBezTo>
                  <a:cubicBezTo>
                    <a:pt x="3670" y="1268"/>
                    <a:pt x="2969" y="834"/>
                    <a:pt x="2202" y="501"/>
                  </a:cubicBezTo>
                  <a:cubicBezTo>
                    <a:pt x="1702" y="301"/>
                    <a:pt x="1135" y="134"/>
                    <a:pt x="601" y="34"/>
                  </a:cubicBezTo>
                  <a:cubicBezTo>
                    <a:pt x="434" y="34"/>
                    <a:pt x="30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1865980" y="1923887"/>
              <a:ext cx="212657" cy="191249"/>
            </a:xfrm>
            <a:custGeom>
              <a:avLst/>
              <a:gdLst/>
              <a:ahLst/>
              <a:cxnLst/>
              <a:rect l="l" t="t" r="r" b="b"/>
              <a:pathLst>
                <a:path w="10609" h="9541" extrusionOk="0">
                  <a:moveTo>
                    <a:pt x="1" y="1"/>
                  </a:moveTo>
                  <a:cubicBezTo>
                    <a:pt x="67" y="167"/>
                    <a:pt x="134" y="334"/>
                    <a:pt x="234" y="501"/>
                  </a:cubicBezTo>
                  <a:cubicBezTo>
                    <a:pt x="434" y="834"/>
                    <a:pt x="701" y="1268"/>
                    <a:pt x="1068" y="1835"/>
                  </a:cubicBezTo>
                  <a:cubicBezTo>
                    <a:pt x="1502" y="2469"/>
                    <a:pt x="1969" y="3069"/>
                    <a:pt x="2469" y="3670"/>
                  </a:cubicBezTo>
                  <a:cubicBezTo>
                    <a:pt x="3103" y="4370"/>
                    <a:pt x="3770" y="5037"/>
                    <a:pt x="4470" y="5671"/>
                  </a:cubicBezTo>
                  <a:cubicBezTo>
                    <a:pt x="5738" y="6839"/>
                    <a:pt x="7172" y="7806"/>
                    <a:pt x="8673" y="8640"/>
                  </a:cubicBezTo>
                  <a:cubicBezTo>
                    <a:pt x="9140" y="8907"/>
                    <a:pt x="9607" y="9107"/>
                    <a:pt x="10074" y="9341"/>
                  </a:cubicBezTo>
                  <a:cubicBezTo>
                    <a:pt x="10241" y="9407"/>
                    <a:pt x="10441" y="9474"/>
                    <a:pt x="10608" y="9541"/>
                  </a:cubicBezTo>
                  <a:cubicBezTo>
                    <a:pt x="10441" y="9407"/>
                    <a:pt x="10275" y="9341"/>
                    <a:pt x="10108" y="9240"/>
                  </a:cubicBezTo>
                  <a:cubicBezTo>
                    <a:pt x="9774" y="9074"/>
                    <a:pt x="9307" y="8840"/>
                    <a:pt x="8740" y="8507"/>
                  </a:cubicBezTo>
                  <a:cubicBezTo>
                    <a:pt x="7272" y="7639"/>
                    <a:pt x="5871" y="6639"/>
                    <a:pt x="4604" y="5504"/>
                  </a:cubicBezTo>
                  <a:cubicBezTo>
                    <a:pt x="3903" y="4904"/>
                    <a:pt x="3270" y="4237"/>
                    <a:pt x="2636" y="3536"/>
                  </a:cubicBezTo>
                  <a:cubicBezTo>
                    <a:pt x="2069" y="2869"/>
                    <a:pt x="1568" y="2269"/>
                    <a:pt x="1201" y="1735"/>
                  </a:cubicBezTo>
                  <a:cubicBezTo>
                    <a:pt x="801" y="1201"/>
                    <a:pt x="501" y="768"/>
                    <a:pt x="301" y="468"/>
                  </a:cubicBezTo>
                  <a:cubicBezTo>
                    <a:pt x="234" y="301"/>
                    <a:pt x="101" y="1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1964281" y="1928577"/>
              <a:ext cx="55505" cy="43478"/>
            </a:xfrm>
            <a:custGeom>
              <a:avLst/>
              <a:gdLst/>
              <a:ahLst/>
              <a:cxnLst/>
              <a:rect l="l" t="t" r="r" b="b"/>
              <a:pathLst>
                <a:path w="2769" h="2169" extrusionOk="0">
                  <a:moveTo>
                    <a:pt x="0" y="0"/>
                  </a:moveTo>
                  <a:cubicBezTo>
                    <a:pt x="400" y="934"/>
                    <a:pt x="1768" y="1901"/>
                    <a:pt x="2769" y="2168"/>
                  </a:cubicBezTo>
                  <a:cubicBezTo>
                    <a:pt x="1968" y="1301"/>
                    <a:pt x="1034" y="5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1904086" y="1877082"/>
              <a:ext cx="14733" cy="70899"/>
            </a:xfrm>
            <a:custGeom>
              <a:avLst/>
              <a:gdLst/>
              <a:ahLst/>
              <a:cxnLst/>
              <a:rect l="l" t="t" r="r" b="b"/>
              <a:pathLst>
                <a:path w="735" h="3537" extrusionOk="0">
                  <a:moveTo>
                    <a:pt x="468" y="1"/>
                  </a:moveTo>
                  <a:cubicBezTo>
                    <a:pt x="1" y="935"/>
                    <a:pt x="134" y="2569"/>
                    <a:pt x="535" y="3536"/>
                  </a:cubicBezTo>
                  <a:cubicBezTo>
                    <a:pt x="735" y="2336"/>
                    <a:pt x="701" y="1168"/>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2071261" y="1907831"/>
              <a:ext cx="26760" cy="66890"/>
            </a:xfrm>
            <a:custGeom>
              <a:avLst/>
              <a:gdLst/>
              <a:ahLst/>
              <a:cxnLst/>
              <a:rect l="l" t="t" r="r" b="b"/>
              <a:pathLst>
                <a:path w="1335" h="3337" extrusionOk="0">
                  <a:moveTo>
                    <a:pt x="167" y="1"/>
                  </a:moveTo>
                  <a:cubicBezTo>
                    <a:pt x="0" y="1035"/>
                    <a:pt x="667" y="2569"/>
                    <a:pt x="1335" y="3337"/>
                  </a:cubicBezTo>
                  <a:cubicBezTo>
                    <a:pt x="1134" y="2169"/>
                    <a:pt x="767" y="1035"/>
                    <a:pt x="1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1944878" y="1832281"/>
              <a:ext cx="68233" cy="19764"/>
            </a:xfrm>
            <a:custGeom>
              <a:avLst/>
              <a:gdLst/>
              <a:ahLst/>
              <a:cxnLst/>
              <a:rect l="l" t="t" r="r" b="b"/>
              <a:pathLst>
                <a:path w="3404" h="986" extrusionOk="0">
                  <a:moveTo>
                    <a:pt x="1" y="1"/>
                  </a:moveTo>
                  <a:lnTo>
                    <a:pt x="1" y="1"/>
                  </a:lnTo>
                  <a:cubicBezTo>
                    <a:pt x="679" y="649"/>
                    <a:pt x="2035" y="985"/>
                    <a:pt x="3032" y="985"/>
                  </a:cubicBezTo>
                  <a:cubicBezTo>
                    <a:pt x="3163" y="985"/>
                    <a:pt x="3287" y="980"/>
                    <a:pt x="3403" y="968"/>
                  </a:cubicBezTo>
                  <a:cubicBezTo>
                    <a:pt x="2336" y="434"/>
                    <a:pt x="1202" y="10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1905429" y="1746689"/>
              <a:ext cx="41473" cy="56868"/>
            </a:xfrm>
            <a:custGeom>
              <a:avLst/>
              <a:gdLst/>
              <a:ahLst/>
              <a:cxnLst/>
              <a:rect l="l" t="t" r="r" b="b"/>
              <a:pathLst>
                <a:path w="2069" h="2837" extrusionOk="0">
                  <a:moveTo>
                    <a:pt x="2069" y="1"/>
                  </a:moveTo>
                  <a:lnTo>
                    <a:pt x="2069" y="1"/>
                  </a:lnTo>
                  <a:cubicBezTo>
                    <a:pt x="1202" y="801"/>
                    <a:pt x="501" y="1769"/>
                    <a:pt x="1" y="2836"/>
                  </a:cubicBezTo>
                  <a:lnTo>
                    <a:pt x="1" y="2836"/>
                  </a:lnTo>
                  <a:cubicBezTo>
                    <a:pt x="901" y="2369"/>
                    <a:pt x="1802" y="968"/>
                    <a:pt x="206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2011086" y="2032130"/>
              <a:ext cx="69556" cy="14011"/>
            </a:xfrm>
            <a:custGeom>
              <a:avLst/>
              <a:gdLst/>
              <a:ahLst/>
              <a:cxnLst/>
              <a:rect l="l" t="t" r="r" b="b"/>
              <a:pathLst>
                <a:path w="3470" h="699" extrusionOk="0">
                  <a:moveTo>
                    <a:pt x="3211" y="1"/>
                  </a:moveTo>
                  <a:cubicBezTo>
                    <a:pt x="2101" y="1"/>
                    <a:pt x="1022" y="200"/>
                    <a:pt x="0" y="571"/>
                  </a:cubicBezTo>
                  <a:cubicBezTo>
                    <a:pt x="256" y="660"/>
                    <a:pt x="559" y="699"/>
                    <a:pt x="882" y="699"/>
                  </a:cubicBezTo>
                  <a:cubicBezTo>
                    <a:pt x="1779" y="699"/>
                    <a:pt x="2832" y="397"/>
                    <a:pt x="3469" y="4"/>
                  </a:cubicBezTo>
                  <a:cubicBezTo>
                    <a:pt x="3383" y="2"/>
                    <a:pt x="3297" y="1"/>
                    <a:pt x="32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1433369" y="3998685"/>
              <a:ext cx="274837" cy="380414"/>
            </a:xfrm>
            <a:custGeom>
              <a:avLst/>
              <a:gdLst/>
              <a:ahLst/>
              <a:cxnLst/>
              <a:rect l="l" t="t" r="r" b="b"/>
              <a:pathLst>
                <a:path w="13711" h="18978" extrusionOk="0">
                  <a:moveTo>
                    <a:pt x="6572" y="1"/>
                  </a:moveTo>
                  <a:lnTo>
                    <a:pt x="4370" y="10008"/>
                  </a:lnTo>
                  <a:lnTo>
                    <a:pt x="301" y="17413"/>
                  </a:lnTo>
                  <a:cubicBezTo>
                    <a:pt x="1" y="17947"/>
                    <a:pt x="234" y="18614"/>
                    <a:pt x="801" y="18881"/>
                  </a:cubicBezTo>
                  <a:cubicBezTo>
                    <a:pt x="943" y="18944"/>
                    <a:pt x="1099" y="18977"/>
                    <a:pt x="1257" y="18977"/>
                  </a:cubicBezTo>
                  <a:cubicBezTo>
                    <a:pt x="1433" y="18977"/>
                    <a:pt x="1610" y="18936"/>
                    <a:pt x="1768" y="18848"/>
                  </a:cubicBezTo>
                  <a:cubicBezTo>
                    <a:pt x="3636" y="17747"/>
                    <a:pt x="10541" y="13711"/>
                    <a:pt x="10675" y="12977"/>
                  </a:cubicBezTo>
                  <a:cubicBezTo>
                    <a:pt x="10808" y="12110"/>
                    <a:pt x="13710" y="2536"/>
                    <a:pt x="13710" y="2536"/>
                  </a:cubicBezTo>
                  <a:lnTo>
                    <a:pt x="657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1449425" y="4245418"/>
              <a:ext cx="201272" cy="134181"/>
            </a:xfrm>
            <a:custGeom>
              <a:avLst/>
              <a:gdLst/>
              <a:ahLst/>
              <a:cxnLst/>
              <a:rect l="l" t="t" r="r" b="b"/>
              <a:pathLst>
                <a:path w="10041" h="6694" extrusionOk="0">
                  <a:moveTo>
                    <a:pt x="10041" y="1"/>
                  </a:moveTo>
                  <a:lnTo>
                    <a:pt x="28" y="6587"/>
                  </a:lnTo>
                  <a:lnTo>
                    <a:pt x="28" y="6587"/>
                  </a:lnTo>
                  <a:cubicBezTo>
                    <a:pt x="19" y="6582"/>
                    <a:pt x="9" y="6577"/>
                    <a:pt x="0" y="6572"/>
                  </a:cubicBezTo>
                  <a:lnTo>
                    <a:pt x="0" y="6605"/>
                  </a:lnTo>
                  <a:lnTo>
                    <a:pt x="28" y="6587"/>
                  </a:lnTo>
                  <a:lnTo>
                    <a:pt x="28" y="6587"/>
                  </a:lnTo>
                  <a:cubicBezTo>
                    <a:pt x="164" y="6657"/>
                    <a:pt x="312" y="6693"/>
                    <a:pt x="461" y="6693"/>
                  </a:cubicBezTo>
                  <a:cubicBezTo>
                    <a:pt x="635" y="6693"/>
                    <a:pt x="811" y="6643"/>
                    <a:pt x="967" y="6539"/>
                  </a:cubicBezTo>
                  <a:cubicBezTo>
                    <a:pt x="6205" y="3503"/>
                    <a:pt x="8473" y="1935"/>
                    <a:pt x="9307" y="1335"/>
                  </a:cubicBezTo>
                  <a:cubicBezTo>
                    <a:pt x="9607" y="1102"/>
                    <a:pt x="9840" y="801"/>
                    <a:pt x="9941" y="434"/>
                  </a:cubicBezTo>
                  <a:lnTo>
                    <a:pt x="10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1615919" y="4170170"/>
              <a:ext cx="26760" cy="24375"/>
            </a:xfrm>
            <a:custGeom>
              <a:avLst/>
              <a:gdLst/>
              <a:ahLst/>
              <a:cxnLst/>
              <a:rect l="l" t="t" r="r" b="b"/>
              <a:pathLst>
                <a:path w="1335" h="1216" extrusionOk="0">
                  <a:moveTo>
                    <a:pt x="651" y="0"/>
                  </a:moveTo>
                  <a:cubicBezTo>
                    <a:pt x="565" y="0"/>
                    <a:pt x="479" y="17"/>
                    <a:pt x="400" y="52"/>
                  </a:cubicBezTo>
                  <a:lnTo>
                    <a:pt x="467" y="52"/>
                  </a:lnTo>
                  <a:cubicBezTo>
                    <a:pt x="167" y="152"/>
                    <a:pt x="0" y="486"/>
                    <a:pt x="100" y="819"/>
                  </a:cubicBezTo>
                  <a:cubicBezTo>
                    <a:pt x="180" y="1060"/>
                    <a:pt x="411" y="1215"/>
                    <a:pt x="672" y="1215"/>
                  </a:cubicBezTo>
                  <a:cubicBezTo>
                    <a:pt x="736" y="1215"/>
                    <a:pt x="802" y="1206"/>
                    <a:pt x="867" y="1186"/>
                  </a:cubicBezTo>
                  <a:cubicBezTo>
                    <a:pt x="1168" y="1053"/>
                    <a:pt x="1334" y="686"/>
                    <a:pt x="1234" y="352"/>
                  </a:cubicBezTo>
                  <a:cubicBezTo>
                    <a:pt x="1136" y="131"/>
                    <a:pt x="893" y="0"/>
                    <a:pt x="6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1480836" y="4270154"/>
              <a:ext cx="36803" cy="31451"/>
            </a:xfrm>
            <a:custGeom>
              <a:avLst/>
              <a:gdLst/>
              <a:ahLst/>
              <a:cxnLst/>
              <a:rect l="l" t="t" r="r" b="b"/>
              <a:pathLst>
                <a:path w="1836" h="1569" extrusionOk="0">
                  <a:moveTo>
                    <a:pt x="368" y="1"/>
                  </a:moveTo>
                  <a:cubicBezTo>
                    <a:pt x="134" y="1"/>
                    <a:pt x="1" y="34"/>
                    <a:pt x="1" y="68"/>
                  </a:cubicBezTo>
                  <a:cubicBezTo>
                    <a:pt x="401" y="168"/>
                    <a:pt x="768" y="335"/>
                    <a:pt x="1102" y="568"/>
                  </a:cubicBezTo>
                  <a:cubicBezTo>
                    <a:pt x="1369" y="835"/>
                    <a:pt x="1602" y="1168"/>
                    <a:pt x="1769" y="1569"/>
                  </a:cubicBezTo>
                  <a:cubicBezTo>
                    <a:pt x="1802" y="1569"/>
                    <a:pt x="1836" y="1402"/>
                    <a:pt x="1769" y="1168"/>
                  </a:cubicBezTo>
                  <a:cubicBezTo>
                    <a:pt x="1669" y="868"/>
                    <a:pt x="1469" y="601"/>
                    <a:pt x="1235" y="401"/>
                  </a:cubicBezTo>
                  <a:cubicBezTo>
                    <a:pt x="1002" y="168"/>
                    <a:pt x="701" y="68"/>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1460791" y="4302908"/>
              <a:ext cx="36121" cy="21468"/>
            </a:xfrm>
            <a:custGeom>
              <a:avLst/>
              <a:gdLst/>
              <a:ahLst/>
              <a:cxnLst/>
              <a:rect l="l" t="t" r="r" b="b"/>
              <a:pathLst>
                <a:path w="1802" h="1071" extrusionOk="0">
                  <a:moveTo>
                    <a:pt x="384" y="0"/>
                  </a:moveTo>
                  <a:cubicBezTo>
                    <a:pt x="256" y="0"/>
                    <a:pt x="126" y="22"/>
                    <a:pt x="0" y="68"/>
                  </a:cubicBezTo>
                  <a:cubicBezTo>
                    <a:pt x="334" y="168"/>
                    <a:pt x="634" y="268"/>
                    <a:pt x="968" y="435"/>
                  </a:cubicBezTo>
                  <a:cubicBezTo>
                    <a:pt x="1416" y="691"/>
                    <a:pt x="1649" y="1071"/>
                    <a:pt x="1726" y="1071"/>
                  </a:cubicBezTo>
                  <a:cubicBezTo>
                    <a:pt x="1729" y="1071"/>
                    <a:pt x="1732" y="1070"/>
                    <a:pt x="1735" y="1069"/>
                  </a:cubicBezTo>
                  <a:cubicBezTo>
                    <a:pt x="1801" y="1069"/>
                    <a:pt x="1635" y="569"/>
                    <a:pt x="1068" y="235"/>
                  </a:cubicBezTo>
                  <a:cubicBezTo>
                    <a:pt x="870" y="82"/>
                    <a:pt x="630" y="0"/>
                    <a:pt x="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1500901" y="4237400"/>
              <a:ext cx="50834" cy="36121"/>
            </a:xfrm>
            <a:custGeom>
              <a:avLst/>
              <a:gdLst/>
              <a:ahLst/>
              <a:cxnLst/>
              <a:rect l="l" t="t" r="r" b="b"/>
              <a:pathLst>
                <a:path w="2536" h="1802" extrusionOk="0">
                  <a:moveTo>
                    <a:pt x="1" y="0"/>
                  </a:moveTo>
                  <a:lnTo>
                    <a:pt x="1" y="0"/>
                  </a:lnTo>
                  <a:cubicBezTo>
                    <a:pt x="468" y="201"/>
                    <a:pt x="935" y="467"/>
                    <a:pt x="1402" y="734"/>
                  </a:cubicBezTo>
                  <a:cubicBezTo>
                    <a:pt x="1802" y="1068"/>
                    <a:pt x="2169" y="1401"/>
                    <a:pt x="2536" y="1802"/>
                  </a:cubicBezTo>
                  <a:cubicBezTo>
                    <a:pt x="2102" y="768"/>
                    <a:pt x="1101" y="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1518280" y="4196689"/>
              <a:ext cx="51516" cy="16818"/>
            </a:xfrm>
            <a:custGeom>
              <a:avLst/>
              <a:gdLst/>
              <a:ahLst/>
              <a:cxnLst/>
              <a:rect l="l" t="t" r="r" b="b"/>
              <a:pathLst>
                <a:path w="2570" h="839" extrusionOk="0">
                  <a:moveTo>
                    <a:pt x="690" y="0"/>
                  </a:moveTo>
                  <a:cubicBezTo>
                    <a:pt x="461" y="0"/>
                    <a:pt x="229" y="32"/>
                    <a:pt x="1" y="97"/>
                  </a:cubicBezTo>
                  <a:cubicBezTo>
                    <a:pt x="1" y="163"/>
                    <a:pt x="635" y="130"/>
                    <a:pt x="1335" y="330"/>
                  </a:cubicBezTo>
                  <a:cubicBezTo>
                    <a:pt x="1979" y="514"/>
                    <a:pt x="2453" y="839"/>
                    <a:pt x="2552" y="839"/>
                  </a:cubicBezTo>
                  <a:cubicBezTo>
                    <a:pt x="2561" y="839"/>
                    <a:pt x="2567" y="836"/>
                    <a:pt x="2569" y="831"/>
                  </a:cubicBezTo>
                  <a:cubicBezTo>
                    <a:pt x="2090" y="301"/>
                    <a:pt x="1401" y="0"/>
                    <a:pt x="6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1530988" y="4137737"/>
              <a:ext cx="54182" cy="16778"/>
            </a:xfrm>
            <a:custGeom>
              <a:avLst/>
              <a:gdLst/>
              <a:ahLst/>
              <a:cxnLst/>
              <a:rect l="l" t="t" r="r" b="b"/>
              <a:pathLst>
                <a:path w="2703" h="837" extrusionOk="0">
                  <a:moveTo>
                    <a:pt x="952" y="0"/>
                  </a:moveTo>
                  <a:cubicBezTo>
                    <a:pt x="756" y="0"/>
                    <a:pt x="559" y="23"/>
                    <a:pt x="368" y="69"/>
                  </a:cubicBezTo>
                  <a:cubicBezTo>
                    <a:pt x="101" y="169"/>
                    <a:pt x="1" y="269"/>
                    <a:pt x="1" y="269"/>
                  </a:cubicBezTo>
                  <a:cubicBezTo>
                    <a:pt x="234" y="236"/>
                    <a:pt x="468" y="219"/>
                    <a:pt x="701" y="219"/>
                  </a:cubicBezTo>
                  <a:cubicBezTo>
                    <a:pt x="935" y="219"/>
                    <a:pt x="1168" y="236"/>
                    <a:pt x="1402" y="269"/>
                  </a:cubicBezTo>
                  <a:cubicBezTo>
                    <a:pt x="1835" y="403"/>
                    <a:pt x="2269" y="603"/>
                    <a:pt x="2669" y="836"/>
                  </a:cubicBezTo>
                  <a:cubicBezTo>
                    <a:pt x="2703" y="836"/>
                    <a:pt x="2603" y="669"/>
                    <a:pt x="2402" y="503"/>
                  </a:cubicBezTo>
                  <a:cubicBezTo>
                    <a:pt x="1990" y="163"/>
                    <a:pt x="1473" y="0"/>
                    <a:pt x="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1535679" y="4093778"/>
              <a:ext cx="62861" cy="38807"/>
            </a:xfrm>
            <a:custGeom>
              <a:avLst/>
              <a:gdLst/>
              <a:ahLst/>
              <a:cxnLst/>
              <a:rect l="l" t="t" r="r" b="b"/>
              <a:pathLst>
                <a:path w="3136" h="1936" extrusionOk="0">
                  <a:moveTo>
                    <a:pt x="459" y="207"/>
                  </a:moveTo>
                  <a:cubicBezTo>
                    <a:pt x="494" y="207"/>
                    <a:pt x="531" y="215"/>
                    <a:pt x="567" y="227"/>
                  </a:cubicBezTo>
                  <a:cubicBezTo>
                    <a:pt x="767" y="327"/>
                    <a:pt x="934" y="461"/>
                    <a:pt x="1068" y="661"/>
                  </a:cubicBezTo>
                  <a:cubicBezTo>
                    <a:pt x="1236" y="867"/>
                    <a:pt x="1373" y="1083"/>
                    <a:pt x="1496" y="1310"/>
                  </a:cubicBezTo>
                  <a:lnTo>
                    <a:pt x="1496" y="1310"/>
                  </a:lnTo>
                  <a:cubicBezTo>
                    <a:pt x="1462" y="1381"/>
                    <a:pt x="1431" y="1454"/>
                    <a:pt x="1401" y="1528"/>
                  </a:cubicBezTo>
                  <a:cubicBezTo>
                    <a:pt x="1389" y="1577"/>
                    <a:pt x="1377" y="1625"/>
                    <a:pt x="1366" y="1673"/>
                  </a:cubicBezTo>
                  <a:lnTo>
                    <a:pt x="1366" y="1673"/>
                  </a:lnTo>
                  <a:cubicBezTo>
                    <a:pt x="831" y="1561"/>
                    <a:pt x="421" y="1149"/>
                    <a:pt x="267" y="594"/>
                  </a:cubicBezTo>
                  <a:cubicBezTo>
                    <a:pt x="234" y="494"/>
                    <a:pt x="234" y="394"/>
                    <a:pt x="300" y="294"/>
                  </a:cubicBezTo>
                  <a:cubicBezTo>
                    <a:pt x="343" y="230"/>
                    <a:pt x="398" y="207"/>
                    <a:pt x="459" y="207"/>
                  </a:cubicBezTo>
                  <a:close/>
                  <a:moveTo>
                    <a:pt x="2657" y="418"/>
                  </a:moveTo>
                  <a:cubicBezTo>
                    <a:pt x="2738" y="418"/>
                    <a:pt x="2814" y="473"/>
                    <a:pt x="2869" y="527"/>
                  </a:cubicBezTo>
                  <a:cubicBezTo>
                    <a:pt x="2902" y="627"/>
                    <a:pt x="2902" y="761"/>
                    <a:pt x="2869" y="861"/>
                  </a:cubicBezTo>
                  <a:cubicBezTo>
                    <a:pt x="2697" y="1348"/>
                    <a:pt x="2254" y="1663"/>
                    <a:pt x="1751" y="1700"/>
                  </a:cubicBezTo>
                  <a:lnTo>
                    <a:pt x="1751" y="1700"/>
                  </a:lnTo>
                  <a:cubicBezTo>
                    <a:pt x="1735" y="1624"/>
                    <a:pt x="1707" y="1554"/>
                    <a:pt x="1668" y="1495"/>
                  </a:cubicBezTo>
                  <a:cubicBezTo>
                    <a:pt x="1654" y="1448"/>
                    <a:pt x="1639" y="1401"/>
                    <a:pt x="1622" y="1354"/>
                  </a:cubicBezTo>
                  <a:lnTo>
                    <a:pt x="1622" y="1354"/>
                  </a:lnTo>
                  <a:cubicBezTo>
                    <a:pt x="1754" y="1140"/>
                    <a:pt x="1906" y="941"/>
                    <a:pt x="2068" y="761"/>
                  </a:cubicBezTo>
                  <a:cubicBezTo>
                    <a:pt x="2202" y="594"/>
                    <a:pt x="2402" y="461"/>
                    <a:pt x="2602" y="427"/>
                  </a:cubicBezTo>
                  <a:cubicBezTo>
                    <a:pt x="2620" y="421"/>
                    <a:pt x="2639" y="418"/>
                    <a:pt x="2657" y="418"/>
                  </a:cubicBezTo>
                  <a:close/>
                  <a:moveTo>
                    <a:pt x="1567" y="1445"/>
                  </a:moveTo>
                  <a:cubicBezTo>
                    <a:pt x="1611" y="1530"/>
                    <a:pt x="1652" y="1615"/>
                    <a:pt x="1694" y="1703"/>
                  </a:cubicBezTo>
                  <a:lnTo>
                    <a:pt x="1694" y="1703"/>
                  </a:lnTo>
                  <a:cubicBezTo>
                    <a:pt x="1680" y="1703"/>
                    <a:pt x="1667" y="1703"/>
                    <a:pt x="1653" y="1703"/>
                  </a:cubicBezTo>
                  <a:cubicBezTo>
                    <a:pt x="1603" y="1703"/>
                    <a:pt x="1552" y="1701"/>
                    <a:pt x="1501" y="1695"/>
                  </a:cubicBezTo>
                  <a:cubicBezTo>
                    <a:pt x="1480" y="1693"/>
                    <a:pt x="1460" y="1690"/>
                    <a:pt x="1439" y="1687"/>
                  </a:cubicBezTo>
                  <a:lnTo>
                    <a:pt x="1439" y="1687"/>
                  </a:lnTo>
                  <a:cubicBezTo>
                    <a:pt x="1479" y="1605"/>
                    <a:pt x="1522" y="1524"/>
                    <a:pt x="1567" y="1445"/>
                  </a:cubicBezTo>
                  <a:close/>
                  <a:moveTo>
                    <a:pt x="495" y="1"/>
                  </a:moveTo>
                  <a:cubicBezTo>
                    <a:pt x="365" y="1"/>
                    <a:pt x="231" y="63"/>
                    <a:pt x="134" y="160"/>
                  </a:cubicBezTo>
                  <a:cubicBezTo>
                    <a:pt x="34" y="294"/>
                    <a:pt x="0" y="461"/>
                    <a:pt x="67" y="627"/>
                  </a:cubicBezTo>
                  <a:cubicBezTo>
                    <a:pt x="220" y="1272"/>
                    <a:pt x="712" y="1747"/>
                    <a:pt x="1335" y="1897"/>
                  </a:cubicBezTo>
                  <a:lnTo>
                    <a:pt x="1335" y="1897"/>
                  </a:lnTo>
                  <a:cubicBezTo>
                    <a:pt x="1335" y="1907"/>
                    <a:pt x="1334" y="1918"/>
                    <a:pt x="1334" y="1928"/>
                  </a:cubicBezTo>
                  <a:cubicBezTo>
                    <a:pt x="1338" y="1919"/>
                    <a:pt x="1342" y="1909"/>
                    <a:pt x="1346" y="1899"/>
                  </a:cubicBezTo>
                  <a:lnTo>
                    <a:pt x="1346" y="1899"/>
                  </a:lnTo>
                  <a:cubicBezTo>
                    <a:pt x="1397" y="1911"/>
                    <a:pt x="1449" y="1921"/>
                    <a:pt x="1501" y="1928"/>
                  </a:cubicBezTo>
                  <a:cubicBezTo>
                    <a:pt x="1549" y="1933"/>
                    <a:pt x="1596" y="1935"/>
                    <a:pt x="1643" y="1935"/>
                  </a:cubicBezTo>
                  <a:cubicBezTo>
                    <a:pt x="2290" y="1935"/>
                    <a:pt x="2882" y="1516"/>
                    <a:pt x="3069" y="894"/>
                  </a:cubicBezTo>
                  <a:cubicBezTo>
                    <a:pt x="3136" y="728"/>
                    <a:pt x="3102" y="561"/>
                    <a:pt x="3036" y="394"/>
                  </a:cubicBezTo>
                  <a:cubicBezTo>
                    <a:pt x="2949" y="278"/>
                    <a:pt x="2812" y="187"/>
                    <a:pt x="2668" y="187"/>
                  </a:cubicBezTo>
                  <a:cubicBezTo>
                    <a:pt x="2646" y="187"/>
                    <a:pt x="2624" y="189"/>
                    <a:pt x="2602" y="194"/>
                  </a:cubicBezTo>
                  <a:cubicBezTo>
                    <a:pt x="2335" y="261"/>
                    <a:pt x="2102" y="427"/>
                    <a:pt x="1968" y="627"/>
                  </a:cubicBezTo>
                  <a:cubicBezTo>
                    <a:pt x="1795" y="800"/>
                    <a:pt x="1664" y="987"/>
                    <a:pt x="1557" y="1188"/>
                  </a:cubicBezTo>
                  <a:lnTo>
                    <a:pt x="1557" y="1188"/>
                  </a:lnTo>
                  <a:cubicBezTo>
                    <a:pt x="1462" y="962"/>
                    <a:pt x="1339" y="745"/>
                    <a:pt x="1201" y="561"/>
                  </a:cubicBezTo>
                  <a:cubicBezTo>
                    <a:pt x="1034" y="327"/>
                    <a:pt x="834" y="160"/>
                    <a:pt x="634" y="27"/>
                  </a:cubicBezTo>
                  <a:cubicBezTo>
                    <a:pt x="589" y="9"/>
                    <a:pt x="542" y="1"/>
                    <a:pt x="4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2035822" y="4071568"/>
              <a:ext cx="313604" cy="252106"/>
            </a:xfrm>
            <a:custGeom>
              <a:avLst/>
              <a:gdLst/>
              <a:ahLst/>
              <a:cxnLst/>
              <a:rect l="l" t="t" r="r" b="b"/>
              <a:pathLst>
                <a:path w="15645" h="12577" extrusionOk="0">
                  <a:moveTo>
                    <a:pt x="0" y="1"/>
                  </a:moveTo>
                  <a:lnTo>
                    <a:pt x="67" y="12543"/>
                  </a:lnTo>
                  <a:lnTo>
                    <a:pt x="15645" y="12577"/>
                  </a:lnTo>
                  <a:cubicBezTo>
                    <a:pt x="15578" y="11075"/>
                    <a:pt x="7506" y="8073"/>
                    <a:pt x="7506" y="8073"/>
                  </a:cubicBezTo>
                  <a:lnTo>
                    <a:pt x="7806" y="34"/>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2079279" y="4219340"/>
              <a:ext cx="26099" cy="23693"/>
            </a:xfrm>
            <a:custGeom>
              <a:avLst/>
              <a:gdLst/>
              <a:ahLst/>
              <a:cxnLst/>
              <a:rect l="l" t="t" r="r" b="b"/>
              <a:pathLst>
                <a:path w="1302" h="1182" extrusionOk="0">
                  <a:moveTo>
                    <a:pt x="501" y="1"/>
                  </a:moveTo>
                  <a:lnTo>
                    <a:pt x="501" y="1"/>
                  </a:lnTo>
                  <a:cubicBezTo>
                    <a:pt x="201" y="101"/>
                    <a:pt x="1" y="401"/>
                    <a:pt x="67" y="735"/>
                  </a:cubicBezTo>
                  <a:cubicBezTo>
                    <a:pt x="125" y="996"/>
                    <a:pt x="385" y="1181"/>
                    <a:pt x="671" y="1181"/>
                  </a:cubicBezTo>
                  <a:cubicBezTo>
                    <a:pt x="714" y="1181"/>
                    <a:pt x="758" y="1177"/>
                    <a:pt x="801" y="1168"/>
                  </a:cubicBezTo>
                  <a:cubicBezTo>
                    <a:pt x="1101" y="1068"/>
                    <a:pt x="1301" y="735"/>
                    <a:pt x="1235" y="401"/>
                  </a:cubicBezTo>
                  <a:cubicBezTo>
                    <a:pt x="1154" y="160"/>
                    <a:pt x="902" y="5"/>
                    <a:pt x="650" y="5"/>
                  </a:cubicBezTo>
                  <a:cubicBezTo>
                    <a:pt x="589" y="5"/>
                    <a:pt x="527" y="14"/>
                    <a:pt x="468" y="34"/>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2037165" y="4297576"/>
              <a:ext cx="314266" cy="26099"/>
            </a:xfrm>
            <a:custGeom>
              <a:avLst/>
              <a:gdLst/>
              <a:ahLst/>
              <a:cxnLst/>
              <a:rect l="l" t="t" r="r" b="b"/>
              <a:pathLst>
                <a:path w="15678" h="1302" extrusionOk="0">
                  <a:moveTo>
                    <a:pt x="33" y="1"/>
                  </a:moveTo>
                  <a:lnTo>
                    <a:pt x="0" y="1268"/>
                  </a:lnTo>
                  <a:lnTo>
                    <a:pt x="15578" y="1302"/>
                  </a:lnTo>
                  <a:cubicBezTo>
                    <a:pt x="15678" y="801"/>
                    <a:pt x="14977" y="501"/>
                    <a:pt x="14977" y="501"/>
                  </a:cubicBez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161524" y="4230284"/>
              <a:ext cx="29767" cy="19223"/>
            </a:xfrm>
            <a:custGeom>
              <a:avLst/>
              <a:gdLst/>
              <a:ahLst/>
              <a:cxnLst/>
              <a:rect l="l" t="t" r="r" b="b"/>
              <a:pathLst>
                <a:path w="1485" h="959" extrusionOk="0">
                  <a:moveTo>
                    <a:pt x="1229" y="1"/>
                  </a:moveTo>
                  <a:cubicBezTo>
                    <a:pt x="1056" y="1"/>
                    <a:pt x="812" y="49"/>
                    <a:pt x="568" y="189"/>
                  </a:cubicBezTo>
                  <a:cubicBezTo>
                    <a:pt x="134" y="489"/>
                    <a:pt x="0" y="923"/>
                    <a:pt x="67" y="956"/>
                  </a:cubicBezTo>
                  <a:cubicBezTo>
                    <a:pt x="71" y="958"/>
                    <a:pt x="74" y="958"/>
                    <a:pt x="79" y="958"/>
                  </a:cubicBezTo>
                  <a:cubicBezTo>
                    <a:pt x="155" y="958"/>
                    <a:pt x="355" y="675"/>
                    <a:pt x="734" y="422"/>
                  </a:cubicBezTo>
                  <a:cubicBezTo>
                    <a:pt x="1101" y="189"/>
                    <a:pt x="1468" y="155"/>
                    <a:pt x="1468" y="89"/>
                  </a:cubicBezTo>
                  <a:cubicBezTo>
                    <a:pt x="1484" y="41"/>
                    <a:pt x="1386" y="1"/>
                    <a:pt x="12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2201634" y="4244877"/>
              <a:ext cx="22090" cy="23974"/>
            </a:xfrm>
            <a:custGeom>
              <a:avLst/>
              <a:gdLst/>
              <a:ahLst/>
              <a:cxnLst/>
              <a:rect l="l" t="t" r="r" b="b"/>
              <a:pathLst>
                <a:path w="1102" h="1196" extrusionOk="0">
                  <a:moveTo>
                    <a:pt x="1025" y="0"/>
                  </a:moveTo>
                  <a:cubicBezTo>
                    <a:pt x="886" y="0"/>
                    <a:pt x="582" y="89"/>
                    <a:pt x="334" y="361"/>
                  </a:cubicBezTo>
                  <a:cubicBezTo>
                    <a:pt x="1" y="762"/>
                    <a:pt x="34" y="1195"/>
                    <a:pt x="134" y="1195"/>
                  </a:cubicBezTo>
                  <a:cubicBezTo>
                    <a:pt x="201" y="1195"/>
                    <a:pt x="268" y="862"/>
                    <a:pt x="535" y="561"/>
                  </a:cubicBezTo>
                  <a:cubicBezTo>
                    <a:pt x="801" y="228"/>
                    <a:pt x="1102" y="94"/>
                    <a:pt x="1102" y="28"/>
                  </a:cubicBezTo>
                  <a:cubicBezTo>
                    <a:pt x="1102" y="11"/>
                    <a:pt x="1073" y="0"/>
                    <a:pt x="10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2239078" y="4258508"/>
              <a:ext cx="16076" cy="26379"/>
            </a:xfrm>
            <a:custGeom>
              <a:avLst/>
              <a:gdLst/>
              <a:ahLst/>
              <a:cxnLst/>
              <a:rect l="l" t="t" r="r" b="b"/>
              <a:pathLst>
                <a:path w="802" h="1316" extrusionOk="0">
                  <a:moveTo>
                    <a:pt x="733" y="1"/>
                  </a:moveTo>
                  <a:cubicBezTo>
                    <a:pt x="625" y="1"/>
                    <a:pt x="311" y="172"/>
                    <a:pt x="168" y="515"/>
                  </a:cubicBezTo>
                  <a:cubicBezTo>
                    <a:pt x="1" y="949"/>
                    <a:pt x="101" y="1316"/>
                    <a:pt x="168" y="1316"/>
                  </a:cubicBezTo>
                  <a:cubicBezTo>
                    <a:pt x="234" y="1282"/>
                    <a:pt x="234" y="982"/>
                    <a:pt x="401" y="649"/>
                  </a:cubicBezTo>
                  <a:cubicBezTo>
                    <a:pt x="568" y="282"/>
                    <a:pt x="801" y="82"/>
                    <a:pt x="768" y="15"/>
                  </a:cubicBezTo>
                  <a:cubicBezTo>
                    <a:pt x="763" y="5"/>
                    <a:pt x="751" y="1"/>
                    <a:pt x="7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2155510" y="4189252"/>
              <a:ext cx="34117" cy="7818"/>
            </a:xfrm>
            <a:custGeom>
              <a:avLst/>
              <a:gdLst/>
              <a:ahLst/>
              <a:cxnLst/>
              <a:rect l="l" t="t" r="r" b="b"/>
              <a:pathLst>
                <a:path w="1702" h="390" extrusionOk="0">
                  <a:moveTo>
                    <a:pt x="834" y="1"/>
                  </a:moveTo>
                  <a:cubicBezTo>
                    <a:pt x="300" y="34"/>
                    <a:pt x="0" y="301"/>
                    <a:pt x="34" y="368"/>
                  </a:cubicBezTo>
                  <a:cubicBezTo>
                    <a:pt x="41" y="383"/>
                    <a:pt x="65" y="390"/>
                    <a:pt x="103" y="390"/>
                  </a:cubicBezTo>
                  <a:cubicBezTo>
                    <a:pt x="227" y="390"/>
                    <a:pt x="501" y="319"/>
                    <a:pt x="834" y="268"/>
                  </a:cubicBezTo>
                  <a:cubicBezTo>
                    <a:pt x="899" y="263"/>
                    <a:pt x="962" y="261"/>
                    <a:pt x="1022" y="261"/>
                  </a:cubicBezTo>
                  <a:cubicBezTo>
                    <a:pt x="1257" y="261"/>
                    <a:pt x="1447" y="291"/>
                    <a:pt x="1551" y="291"/>
                  </a:cubicBezTo>
                  <a:cubicBezTo>
                    <a:pt x="1597" y="291"/>
                    <a:pt x="1626" y="285"/>
                    <a:pt x="1635" y="268"/>
                  </a:cubicBezTo>
                  <a:cubicBezTo>
                    <a:pt x="1701" y="234"/>
                    <a:pt x="1335" y="1"/>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2035822" y="4104342"/>
              <a:ext cx="155148" cy="28765"/>
            </a:xfrm>
            <a:custGeom>
              <a:avLst/>
              <a:gdLst/>
              <a:ahLst/>
              <a:cxnLst/>
              <a:rect l="l" t="t" r="r" b="b"/>
              <a:pathLst>
                <a:path w="7740" h="1435" extrusionOk="0">
                  <a:moveTo>
                    <a:pt x="7739" y="0"/>
                  </a:moveTo>
                  <a:lnTo>
                    <a:pt x="0" y="34"/>
                  </a:lnTo>
                  <a:lnTo>
                    <a:pt x="34" y="1335"/>
                  </a:lnTo>
                  <a:lnTo>
                    <a:pt x="7672" y="1435"/>
                  </a:lnTo>
                  <a:lnTo>
                    <a:pt x="77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2140797" y="4137095"/>
              <a:ext cx="48830" cy="26439"/>
            </a:xfrm>
            <a:custGeom>
              <a:avLst/>
              <a:gdLst/>
              <a:ahLst/>
              <a:cxnLst/>
              <a:rect l="l" t="t" r="r" b="b"/>
              <a:pathLst>
                <a:path w="2436" h="1319" extrusionOk="0">
                  <a:moveTo>
                    <a:pt x="434" y="251"/>
                  </a:moveTo>
                  <a:cubicBezTo>
                    <a:pt x="501" y="251"/>
                    <a:pt x="584" y="268"/>
                    <a:pt x="668" y="301"/>
                  </a:cubicBezTo>
                  <a:cubicBezTo>
                    <a:pt x="801" y="334"/>
                    <a:pt x="968" y="368"/>
                    <a:pt x="1101" y="435"/>
                  </a:cubicBezTo>
                  <a:cubicBezTo>
                    <a:pt x="1335" y="535"/>
                    <a:pt x="1568" y="668"/>
                    <a:pt x="1802" y="835"/>
                  </a:cubicBezTo>
                  <a:cubicBezTo>
                    <a:pt x="1997" y="977"/>
                    <a:pt x="2135" y="1109"/>
                    <a:pt x="2227" y="1197"/>
                  </a:cubicBezTo>
                  <a:lnTo>
                    <a:pt x="2227" y="1197"/>
                  </a:lnTo>
                  <a:cubicBezTo>
                    <a:pt x="2030" y="1136"/>
                    <a:pt x="1832" y="1093"/>
                    <a:pt x="1635" y="1068"/>
                  </a:cubicBezTo>
                  <a:cubicBezTo>
                    <a:pt x="1401" y="1002"/>
                    <a:pt x="1135" y="902"/>
                    <a:pt x="901" y="768"/>
                  </a:cubicBezTo>
                  <a:cubicBezTo>
                    <a:pt x="768" y="701"/>
                    <a:pt x="601" y="635"/>
                    <a:pt x="467" y="535"/>
                  </a:cubicBezTo>
                  <a:cubicBezTo>
                    <a:pt x="401" y="501"/>
                    <a:pt x="367" y="468"/>
                    <a:pt x="301" y="401"/>
                  </a:cubicBezTo>
                  <a:cubicBezTo>
                    <a:pt x="301" y="368"/>
                    <a:pt x="267" y="401"/>
                    <a:pt x="301" y="301"/>
                  </a:cubicBezTo>
                  <a:cubicBezTo>
                    <a:pt x="317" y="268"/>
                    <a:pt x="367" y="251"/>
                    <a:pt x="434" y="251"/>
                  </a:cubicBezTo>
                  <a:close/>
                  <a:moveTo>
                    <a:pt x="434" y="1"/>
                  </a:moveTo>
                  <a:cubicBezTo>
                    <a:pt x="301" y="1"/>
                    <a:pt x="167" y="68"/>
                    <a:pt x="100" y="168"/>
                  </a:cubicBezTo>
                  <a:cubicBezTo>
                    <a:pt x="0" y="301"/>
                    <a:pt x="0" y="468"/>
                    <a:pt x="134" y="601"/>
                  </a:cubicBezTo>
                  <a:cubicBezTo>
                    <a:pt x="201" y="668"/>
                    <a:pt x="267" y="735"/>
                    <a:pt x="367" y="768"/>
                  </a:cubicBezTo>
                  <a:cubicBezTo>
                    <a:pt x="501" y="868"/>
                    <a:pt x="634" y="935"/>
                    <a:pt x="801" y="1002"/>
                  </a:cubicBezTo>
                  <a:cubicBezTo>
                    <a:pt x="1068" y="1135"/>
                    <a:pt x="1368" y="1202"/>
                    <a:pt x="1635" y="1268"/>
                  </a:cubicBezTo>
                  <a:cubicBezTo>
                    <a:pt x="1768" y="1302"/>
                    <a:pt x="1902" y="1318"/>
                    <a:pt x="2035" y="1318"/>
                  </a:cubicBezTo>
                  <a:cubicBezTo>
                    <a:pt x="2134" y="1318"/>
                    <a:pt x="2233" y="1309"/>
                    <a:pt x="2331" y="1291"/>
                  </a:cubicBezTo>
                  <a:lnTo>
                    <a:pt x="2331" y="1291"/>
                  </a:lnTo>
                  <a:cubicBezTo>
                    <a:pt x="2344" y="1300"/>
                    <a:pt x="2354" y="1305"/>
                    <a:pt x="2361" y="1305"/>
                  </a:cubicBezTo>
                  <a:cubicBezTo>
                    <a:pt x="2364" y="1305"/>
                    <a:pt x="2367" y="1304"/>
                    <a:pt x="2369" y="1302"/>
                  </a:cubicBezTo>
                  <a:cubicBezTo>
                    <a:pt x="2374" y="1302"/>
                    <a:pt x="2375" y="1295"/>
                    <a:pt x="2372" y="1283"/>
                  </a:cubicBezTo>
                  <a:lnTo>
                    <a:pt x="2372" y="1283"/>
                  </a:lnTo>
                  <a:cubicBezTo>
                    <a:pt x="2393" y="1279"/>
                    <a:pt x="2414" y="1274"/>
                    <a:pt x="2435" y="1268"/>
                  </a:cubicBezTo>
                  <a:cubicBezTo>
                    <a:pt x="2409" y="1259"/>
                    <a:pt x="2383" y="1249"/>
                    <a:pt x="2357" y="1240"/>
                  </a:cubicBezTo>
                  <a:lnTo>
                    <a:pt x="2357" y="1240"/>
                  </a:lnTo>
                  <a:cubicBezTo>
                    <a:pt x="2312" y="1135"/>
                    <a:pt x="2169" y="911"/>
                    <a:pt x="1902" y="668"/>
                  </a:cubicBezTo>
                  <a:cubicBezTo>
                    <a:pt x="1702" y="468"/>
                    <a:pt x="1468" y="334"/>
                    <a:pt x="1201" y="201"/>
                  </a:cubicBezTo>
                  <a:cubicBezTo>
                    <a:pt x="1034" y="134"/>
                    <a:pt x="868" y="68"/>
                    <a:pt x="701" y="34"/>
                  </a:cubicBezTo>
                  <a:cubicBezTo>
                    <a:pt x="634" y="1"/>
                    <a:pt x="534" y="1"/>
                    <a:pt x="4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182912" y="4115046"/>
              <a:ext cx="24776" cy="49491"/>
            </a:xfrm>
            <a:custGeom>
              <a:avLst/>
              <a:gdLst/>
              <a:ahLst/>
              <a:cxnLst/>
              <a:rect l="l" t="t" r="r" b="b"/>
              <a:pathLst>
                <a:path w="1236" h="2469" extrusionOk="0">
                  <a:moveTo>
                    <a:pt x="801" y="0"/>
                  </a:moveTo>
                  <a:cubicBezTo>
                    <a:pt x="601" y="33"/>
                    <a:pt x="401" y="167"/>
                    <a:pt x="301" y="400"/>
                  </a:cubicBezTo>
                  <a:cubicBezTo>
                    <a:pt x="234" y="534"/>
                    <a:pt x="168" y="701"/>
                    <a:pt x="101" y="867"/>
                  </a:cubicBezTo>
                  <a:cubicBezTo>
                    <a:pt x="34" y="1134"/>
                    <a:pt x="1" y="1434"/>
                    <a:pt x="1" y="1701"/>
                  </a:cubicBezTo>
                  <a:cubicBezTo>
                    <a:pt x="1" y="1968"/>
                    <a:pt x="68" y="2235"/>
                    <a:pt x="201" y="2469"/>
                  </a:cubicBezTo>
                  <a:cubicBezTo>
                    <a:pt x="268" y="2469"/>
                    <a:pt x="168" y="2168"/>
                    <a:pt x="201" y="1701"/>
                  </a:cubicBezTo>
                  <a:cubicBezTo>
                    <a:pt x="201" y="1434"/>
                    <a:pt x="268" y="1168"/>
                    <a:pt x="334" y="934"/>
                  </a:cubicBezTo>
                  <a:cubicBezTo>
                    <a:pt x="401" y="767"/>
                    <a:pt x="468" y="634"/>
                    <a:pt x="535" y="500"/>
                  </a:cubicBezTo>
                  <a:cubicBezTo>
                    <a:pt x="601" y="367"/>
                    <a:pt x="735" y="267"/>
                    <a:pt x="801" y="267"/>
                  </a:cubicBezTo>
                  <a:cubicBezTo>
                    <a:pt x="808" y="263"/>
                    <a:pt x="815" y="262"/>
                    <a:pt x="822" y="262"/>
                  </a:cubicBezTo>
                  <a:cubicBezTo>
                    <a:pt x="882" y="262"/>
                    <a:pt x="938" y="384"/>
                    <a:pt x="968" y="534"/>
                  </a:cubicBezTo>
                  <a:cubicBezTo>
                    <a:pt x="1035" y="934"/>
                    <a:pt x="935" y="1368"/>
                    <a:pt x="735" y="1735"/>
                  </a:cubicBezTo>
                  <a:cubicBezTo>
                    <a:pt x="501" y="2102"/>
                    <a:pt x="234" y="2268"/>
                    <a:pt x="234" y="2302"/>
                  </a:cubicBezTo>
                  <a:cubicBezTo>
                    <a:pt x="238" y="2306"/>
                    <a:pt x="246" y="2308"/>
                    <a:pt x="257" y="2308"/>
                  </a:cubicBezTo>
                  <a:cubicBezTo>
                    <a:pt x="338" y="2308"/>
                    <a:pt x="603" y="2188"/>
                    <a:pt x="868" y="1835"/>
                  </a:cubicBezTo>
                  <a:cubicBezTo>
                    <a:pt x="1068" y="1601"/>
                    <a:pt x="1168" y="1301"/>
                    <a:pt x="1202" y="1034"/>
                  </a:cubicBezTo>
                  <a:cubicBezTo>
                    <a:pt x="1235" y="834"/>
                    <a:pt x="1235" y="667"/>
                    <a:pt x="1202" y="500"/>
                  </a:cubicBezTo>
                  <a:cubicBezTo>
                    <a:pt x="1202" y="400"/>
                    <a:pt x="1168" y="300"/>
                    <a:pt x="1135" y="200"/>
                  </a:cubicBezTo>
                  <a:cubicBezTo>
                    <a:pt x="1068" y="67"/>
                    <a:pt x="968" y="0"/>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1492201" y="2304341"/>
              <a:ext cx="807092" cy="1821409"/>
            </a:xfrm>
            <a:custGeom>
              <a:avLst/>
              <a:gdLst/>
              <a:ahLst/>
              <a:cxnLst/>
              <a:rect l="l" t="t" r="r" b="b"/>
              <a:pathLst>
                <a:path w="40264" h="90866" extrusionOk="0">
                  <a:moveTo>
                    <a:pt x="20182" y="1"/>
                  </a:moveTo>
                  <a:cubicBezTo>
                    <a:pt x="17313" y="2936"/>
                    <a:pt x="15412" y="6672"/>
                    <a:pt x="14711" y="10708"/>
                  </a:cubicBezTo>
                  <a:cubicBezTo>
                    <a:pt x="14244" y="13744"/>
                    <a:pt x="1" y="88164"/>
                    <a:pt x="1" y="88164"/>
                  </a:cubicBezTo>
                  <a:lnTo>
                    <a:pt x="14144" y="90866"/>
                  </a:lnTo>
                  <a:lnTo>
                    <a:pt x="29022" y="19715"/>
                  </a:lnTo>
                  <a:lnTo>
                    <a:pt x="26787" y="30489"/>
                  </a:lnTo>
                  <a:lnTo>
                    <a:pt x="21783" y="90365"/>
                  </a:lnTo>
                  <a:lnTo>
                    <a:pt x="38595" y="90499"/>
                  </a:lnTo>
                  <a:cubicBezTo>
                    <a:pt x="38962" y="84828"/>
                    <a:pt x="40230" y="11609"/>
                    <a:pt x="40230" y="9407"/>
                  </a:cubicBezTo>
                  <a:cubicBezTo>
                    <a:pt x="40263" y="5805"/>
                    <a:pt x="39696" y="735"/>
                    <a:pt x="39696" y="735"/>
                  </a:cubicBezTo>
                  <a:lnTo>
                    <a:pt x="201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1775718" y="2501604"/>
              <a:ext cx="342369" cy="1623485"/>
            </a:xfrm>
            <a:custGeom>
              <a:avLst/>
              <a:gdLst/>
              <a:ahLst/>
              <a:cxnLst/>
              <a:rect l="l" t="t" r="r" b="b"/>
              <a:pathLst>
                <a:path w="17080" h="80992" extrusionOk="0">
                  <a:moveTo>
                    <a:pt x="17079" y="0"/>
                  </a:moveTo>
                  <a:cubicBezTo>
                    <a:pt x="17067" y="61"/>
                    <a:pt x="17046" y="164"/>
                    <a:pt x="17016" y="309"/>
                  </a:cubicBezTo>
                  <a:lnTo>
                    <a:pt x="17016" y="309"/>
                  </a:lnTo>
                  <a:cubicBezTo>
                    <a:pt x="17028" y="269"/>
                    <a:pt x="17038" y="233"/>
                    <a:pt x="17046" y="200"/>
                  </a:cubicBezTo>
                  <a:cubicBezTo>
                    <a:pt x="17079" y="67"/>
                    <a:pt x="17079" y="0"/>
                    <a:pt x="17079" y="0"/>
                  </a:cubicBezTo>
                  <a:close/>
                  <a:moveTo>
                    <a:pt x="17016" y="309"/>
                  </a:moveTo>
                  <a:cubicBezTo>
                    <a:pt x="16980" y="435"/>
                    <a:pt x="16930" y="598"/>
                    <a:pt x="16879" y="801"/>
                  </a:cubicBezTo>
                  <a:cubicBezTo>
                    <a:pt x="16779" y="1368"/>
                    <a:pt x="16579" y="2135"/>
                    <a:pt x="16345" y="3169"/>
                  </a:cubicBezTo>
                  <a:cubicBezTo>
                    <a:pt x="15912" y="5204"/>
                    <a:pt x="15278" y="8173"/>
                    <a:pt x="14477" y="11842"/>
                  </a:cubicBezTo>
                  <a:cubicBezTo>
                    <a:pt x="12943" y="19181"/>
                    <a:pt x="10808" y="29288"/>
                    <a:pt x="8440" y="40462"/>
                  </a:cubicBezTo>
                  <a:cubicBezTo>
                    <a:pt x="3902" y="62302"/>
                    <a:pt x="387" y="79093"/>
                    <a:pt x="20" y="80895"/>
                  </a:cubicBezTo>
                  <a:lnTo>
                    <a:pt x="20" y="80895"/>
                  </a:lnTo>
                  <a:cubicBezTo>
                    <a:pt x="33" y="80860"/>
                    <a:pt x="50" y="80826"/>
                    <a:pt x="67" y="80791"/>
                  </a:cubicBezTo>
                  <a:cubicBezTo>
                    <a:pt x="100" y="80658"/>
                    <a:pt x="134" y="80458"/>
                    <a:pt x="201" y="80191"/>
                  </a:cubicBezTo>
                  <a:cubicBezTo>
                    <a:pt x="301" y="79657"/>
                    <a:pt x="501" y="78857"/>
                    <a:pt x="734" y="77823"/>
                  </a:cubicBezTo>
                  <a:cubicBezTo>
                    <a:pt x="1168" y="75788"/>
                    <a:pt x="1802" y="72819"/>
                    <a:pt x="2602" y="69183"/>
                  </a:cubicBezTo>
                  <a:lnTo>
                    <a:pt x="8640" y="40529"/>
                  </a:lnTo>
                  <a:cubicBezTo>
                    <a:pt x="13036" y="19403"/>
                    <a:pt x="16472" y="2954"/>
                    <a:pt x="17016" y="309"/>
                  </a:cubicBezTo>
                  <a:close/>
                  <a:moveTo>
                    <a:pt x="20" y="80895"/>
                  </a:moveTo>
                  <a:cubicBezTo>
                    <a:pt x="8" y="80927"/>
                    <a:pt x="0" y="80959"/>
                    <a:pt x="0" y="80991"/>
                  </a:cubicBezTo>
                  <a:cubicBezTo>
                    <a:pt x="5" y="80967"/>
                    <a:pt x="12" y="80934"/>
                    <a:pt x="20" y="8089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2111672" y="2333226"/>
              <a:ext cx="25798" cy="21949"/>
            </a:xfrm>
            <a:custGeom>
              <a:avLst/>
              <a:gdLst/>
              <a:ahLst/>
              <a:cxnLst/>
              <a:rect l="l" t="t" r="r" b="b"/>
              <a:pathLst>
                <a:path w="1287" h="1095" extrusionOk="0">
                  <a:moveTo>
                    <a:pt x="625" y="1"/>
                  </a:moveTo>
                  <a:cubicBezTo>
                    <a:pt x="579" y="1"/>
                    <a:pt x="533" y="9"/>
                    <a:pt x="486" y="27"/>
                  </a:cubicBezTo>
                  <a:cubicBezTo>
                    <a:pt x="186" y="94"/>
                    <a:pt x="152" y="261"/>
                    <a:pt x="186" y="294"/>
                  </a:cubicBezTo>
                  <a:cubicBezTo>
                    <a:pt x="189" y="297"/>
                    <a:pt x="192" y="299"/>
                    <a:pt x="196" y="299"/>
                  </a:cubicBezTo>
                  <a:cubicBezTo>
                    <a:pt x="233" y="299"/>
                    <a:pt x="307" y="161"/>
                    <a:pt x="519" y="161"/>
                  </a:cubicBezTo>
                  <a:cubicBezTo>
                    <a:pt x="619" y="161"/>
                    <a:pt x="753" y="194"/>
                    <a:pt x="820" y="261"/>
                  </a:cubicBezTo>
                  <a:cubicBezTo>
                    <a:pt x="1020" y="494"/>
                    <a:pt x="886" y="828"/>
                    <a:pt x="619" y="895"/>
                  </a:cubicBezTo>
                  <a:cubicBezTo>
                    <a:pt x="486" y="895"/>
                    <a:pt x="386" y="828"/>
                    <a:pt x="286" y="761"/>
                  </a:cubicBezTo>
                  <a:cubicBezTo>
                    <a:pt x="119" y="628"/>
                    <a:pt x="152" y="461"/>
                    <a:pt x="119" y="461"/>
                  </a:cubicBezTo>
                  <a:cubicBezTo>
                    <a:pt x="117" y="459"/>
                    <a:pt x="114" y="457"/>
                    <a:pt x="111" y="457"/>
                  </a:cubicBezTo>
                  <a:cubicBezTo>
                    <a:pt x="73" y="457"/>
                    <a:pt x="0" y="645"/>
                    <a:pt x="186" y="861"/>
                  </a:cubicBezTo>
                  <a:cubicBezTo>
                    <a:pt x="286" y="995"/>
                    <a:pt x="453" y="1062"/>
                    <a:pt x="619" y="1095"/>
                  </a:cubicBezTo>
                  <a:cubicBezTo>
                    <a:pt x="1086" y="1028"/>
                    <a:pt x="1287" y="461"/>
                    <a:pt x="953" y="128"/>
                  </a:cubicBezTo>
                  <a:cubicBezTo>
                    <a:pt x="857" y="55"/>
                    <a:pt x="743" y="1"/>
                    <a:pt x="62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1908776" y="2305684"/>
              <a:ext cx="92969" cy="116702"/>
            </a:xfrm>
            <a:custGeom>
              <a:avLst/>
              <a:gdLst/>
              <a:ahLst/>
              <a:cxnLst/>
              <a:rect l="l" t="t" r="r" b="b"/>
              <a:pathLst>
                <a:path w="4638" h="5822" extrusionOk="0">
                  <a:moveTo>
                    <a:pt x="4637" y="0"/>
                  </a:moveTo>
                  <a:lnTo>
                    <a:pt x="4637" y="0"/>
                  </a:lnTo>
                  <a:cubicBezTo>
                    <a:pt x="4504" y="367"/>
                    <a:pt x="4437" y="768"/>
                    <a:pt x="4370" y="1168"/>
                  </a:cubicBezTo>
                  <a:cubicBezTo>
                    <a:pt x="4237" y="2135"/>
                    <a:pt x="3903" y="3069"/>
                    <a:pt x="3436" y="3903"/>
                  </a:cubicBezTo>
                  <a:cubicBezTo>
                    <a:pt x="3136" y="4370"/>
                    <a:pt x="2802" y="4771"/>
                    <a:pt x="2369" y="5071"/>
                  </a:cubicBezTo>
                  <a:cubicBezTo>
                    <a:pt x="2002" y="5338"/>
                    <a:pt x="1602" y="5504"/>
                    <a:pt x="1201" y="5604"/>
                  </a:cubicBezTo>
                  <a:cubicBezTo>
                    <a:pt x="948" y="5668"/>
                    <a:pt x="694" y="5691"/>
                    <a:pt x="440" y="5691"/>
                  </a:cubicBezTo>
                  <a:cubicBezTo>
                    <a:pt x="293" y="5691"/>
                    <a:pt x="147" y="5683"/>
                    <a:pt x="0" y="5671"/>
                  </a:cubicBezTo>
                  <a:lnTo>
                    <a:pt x="0" y="5671"/>
                  </a:lnTo>
                  <a:cubicBezTo>
                    <a:pt x="101" y="5738"/>
                    <a:pt x="201" y="5771"/>
                    <a:pt x="334" y="5771"/>
                  </a:cubicBezTo>
                  <a:cubicBezTo>
                    <a:pt x="484" y="5805"/>
                    <a:pt x="634" y="5821"/>
                    <a:pt x="784" y="5821"/>
                  </a:cubicBezTo>
                  <a:cubicBezTo>
                    <a:pt x="934" y="5821"/>
                    <a:pt x="1085" y="5805"/>
                    <a:pt x="1235" y="5771"/>
                  </a:cubicBezTo>
                  <a:cubicBezTo>
                    <a:pt x="1668" y="5705"/>
                    <a:pt x="2102" y="5504"/>
                    <a:pt x="2469" y="5271"/>
                  </a:cubicBezTo>
                  <a:cubicBezTo>
                    <a:pt x="2936" y="4937"/>
                    <a:pt x="3336" y="4504"/>
                    <a:pt x="3603" y="4037"/>
                  </a:cubicBezTo>
                  <a:cubicBezTo>
                    <a:pt x="4103" y="3169"/>
                    <a:pt x="4437" y="2202"/>
                    <a:pt x="4537" y="1201"/>
                  </a:cubicBezTo>
                  <a:cubicBezTo>
                    <a:pt x="4604" y="801"/>
                    <a:pt x="4637" y="401"/>
                    <a:pt x="46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2242426" y="2317711"/>
              <a:ext cx="51516" cy="119709"/>
            </a:xfrm>
            <a:custGeom>
              <a:avLst/>
              <a:gdLst/>
              <a:ahLst/>
              <a:cxnLst/>
              <a:rect l="l" t="t" r="r" b="b"/>
              <a:pathLst>
                <a:path w="2570" h="5972" extrusionOk="0">
                  <a:moveTo>
                    <a:pt x="434" y="1"/>
                  </a:moveTo>
                  <a:lnTo>
                    <a:pt x="434" y="1"/>
                  </a:lnTo>
                  <a:cubicBezTo>
                    <a:pt x="301" y="334"/>
                    <a:pt x="201" y="668"/>
                    <a:pt x="167" y="1035"/>
                  </a:cubicBezTo>
                  <a:cubicBezTo>
                    <a:pt x="1" y="1869"/>
                    <a:pt x="1" y="2736"/>
                    <a:pt x="167" y="3570"/>
                  </a:cubicBezTo>
                  <a:cubicBezTo>
                    <a:pt x="334" y="4437"/>
                    <a:pt x="868" y="5171"/>
                    <a:pt x="1568" y="5672"/>
                  </a:cubicBezTo>
                  <a:cubicBezTo>
                    <a:pt x="1802" y="5838"/>
                    <a:pt x="2035" y="5938"/>
                    <a:pt x="2302" y="5972"/>
                  </a:cubicBezTo>
                  <a:lnTo>
                    <a:pt x="2569" y="5972"/>
                  </a:lnTo>
                  <a:cubicBezTo>
                    <a:pt x="2269" y="5872"/>
                    <a:pt x="1935" y="5738"/>
                    <a:pt x="1635" y="5572"/>
                  </a:cubicBezTo>
                  <a:cubicBezTo>
                    <a:pt x="1001" y="5038"/>
                    <a:pt x="534" y="4337"/>
                    <a:pt x="368" y="3537"/>
                  </a:cubicBezTo>
                  <a:cubicBezTo>
                    <a:pt x="201" y="2703"/>
                    <a:pt x="201" y="1869"/>
                    <a:pt x="334" y="1035"/>
                  </a:cubicBezTo>
                  <a:cubicBezTo>
                    <a:pt x="368" y="701"/>
                    <a:pt x="401" y="368"/>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55"/>
            <p:cNvGrpSpPr/>
            <p:nvPr/>
          </p:nvGrpSpPr>
          <p:grpSpPr>
            <a:xfrm>
              <a:off x="731955" y="2811840"/>
              <a:ext cx="564367" cy="1507164"/>
              <a:chOff x="731955" y="2811840"/>
              <a:chExt cx="564367" cy="1507164"/>
            </a:xfrm>
          </p:grpSpPr>
          <p:sp>
            <p:nvSpPr>
              <p:cNvPr id="1508" name="Google Shape;1508;p55"/>
              <p:cNvSpPr/>
              <p:nvPr/>
            </p:nvSpPr>
            <p:spPr>
              <a:xfrm>
                <a:off x="1038864" y="2811840"/>
                <a:ext cx="165191" cy="1313910"/>
              </a:xfrm>
              <a:custGeom>
                <a:avLst/>
                <a:gdLst/>
                <a:ahLst/>
                <a:cxnLst/>
                <a:rect l="l" t="t" r="r" b="b"/>
                <a:pathLst>
                  <a:path w="8241" h="65548" extrusionOk="0">
                    <a:moveTo>
                      <a:pt x="7006" y="1"/>
                    </a:moveTo>
                    <a:cubicBezTo>
                      <a:pt x="7006" y="33"/>
                      <a:pt x="7036" y="95"/>
                      <a:pt x="7068" y="158"/>
                    </a:cubicBezTo>
                    <a:lnTo>
                      <a:pt x="7068" y="158"/>
                    </a:lnTo>
                    <a:cubicBezTo>
                      <a:pt x="7047" y="106"/>
                      <a:pt x="7027" y="53"/>
                      <a:pt x="7006" y="1"/>
                    </a:cubicBezTo>
                    <a:close/>
                    <a:moveTo>
                      <a:pt x="7068" y="158"/>
                    </a:moveTo>
                    <a:cubicBezTo>
                      <a:pt x="7071" y="167"/>
                      <a:pt x="7075" y="176"/>
                      <a:pt x="7078" y="184"/>
                    </a:cubicBezTo>
                    <a:lnTo>
                      <a:pt x="7078" y="184"/>
                    </a:lnTo>
                    <a:cubicBezTo>
                      <a:pt x="7076" y="179"/>
                      <a:pt x="7074" y="173"/>
                      <a:pt x="7073" y="168"/>
                    </a:cubicBezTo>
                    <a:cubicBezTo>
                      <a:pt x="7071" y="165"/>
                      <a:pt x="7069" y="161"/>
                      <a:pt x="7068" y="158"/>
                    </a:cubicBezTo>
                    <a:close/>
                    <a:moveTo>
                      <a:pt x="7078" y="184"/>
                    </a:moveTo>
                    <a:cubicBezTo>
                      <a:pt x="7110" y="286"/>
                      <a:pt x="7143" y="447"/>
                      <a:pt x="7206" y="668"/>
                    </a:cubicBezTo>
                    <a:cubicBezTo>
                      <a:pt x="7406" y="1302"/>
                      <a:pt x="7573" y="1936"/>
                      <a:pt x="7673" y="2603"/>
                    </a:cubicBezTo>
                    <a:cubicBezTo>
                      <a:pt x="8107" y="5004"/>
                      <a:pt x="8040" y="7440"/>
                      <a:pt x="7506" y="9841"/>
                    </a:cubicBezTo>
                    <a:cubicBezTo>
                      <a:pt x="7106" y="11476"/>
                      <a:pt x="6472" y="13044"/>
                      <a:pt x="5605" y="14478"/>
                    </a:cubicBezTo>
                    <a:cubicBezTo>
                      <a:pt x="4704" y="16046"/>
                      <a:pt x="3470" y="17580"/>
                      <a:pt x="2503" y="19381"/>
                    </a:cubicBezTo>
                    <a:cubicBezTo>
                      <a:pt x="1435" y="21283"/>
                      <a:pt x="968" y="23484"/>
                      <a:pt x="1235" y="25653"/>
                    </a:cubicBezTo>
                    <a:cubicBezTo>
                      <a:pt x="1469" y="27888"/>
                      <a:pt x="2236" y="30089"/>
                      <a:pt x="2970" y="32324"/>
                    </a:cubicBezTo>
                    <a:cubicBezTo>
                      <a:pt x="3703" y="34526"/>
                      <a:pt x="4371" y="36794"/>
                      <a:pt x="4437" y="38995"/>
                    </a:cubicBezTo>
                    <a:cubicBezTo>
                      <a:pt x="4471" y="41130"/>
                      <a:pt x="4204" y="43232"/>
                      <a:pt x="3603" y="45300"/>
                    </a:cubicBezTo>
                    <a:cubicBezTo>
                      <a:pt x="3070" y="47268"/>
                      <a:pt x="2436" y="49103"/>
                      <a:pt x="1869" y="50837"/>
                    </a:cubicBezTo>
                    <a:cubicBezTo>
                      <a:pt x="1302" y="52438"/>
                      <a:pt x="868" y="54073"/>
                      <a:pt x="535" y="55741"/>
                    </a:cubicBezTo>
                    <a:cubicBezTo>
                      <a:pt x="1" y="58143"/>
                      <a:pt x="1" y="60611"/>
                      <a:pt x="535" y="63013"/>
                    </a:cubicBezTo>
                    <a:cubicBezTo>
                      <a:pt x="701" y="63680"/>
                      <a:pt x="935" y="64280"/>
                      <a:pt x="1235" y="64914"/>
                    </a:cubicBezTo>
                    <a:cubicBezTo>
                      <a:pt x="1335" y="65081"/>
                      <a:pt x="1402" y="65248"/>
                      <a:pt x="1469" y="65348"/>
                    </a:cubicBezTo>
                    <a:cubicBezTo>
                      <a:pt x="1502" y="65414"/>
                      <a:pt x="1535" y="65481"/>
                      <a:pt x="1569" y="65548"/>
                    </a:cubicBezTo>
                    <a:cubicBezTo>
                      <a:pt x="1535" y="65481"/>
                      <a:pt x="1502" y="65414"/>
                      <a:pt x="1502" y="65381"/>
                    </a:cubicBezTo>
                    <a:cubicBezTo>
                      <a:pt x="1435" y="65248"/>
                      <a:pt x="1368" y="65114"/>
                      <a:pt x="1268" y="64914"/>
                    </a:cubicBezTo>
                    <a:cubicBezTo>
                      <a:pt x="1002" y="64280"/>
                      <a:pt x="768" y="63680"/>
                      <a:pt x="635" y="63013"/>
                    </a:cubicBezTo>
                    <a:cubicBezTo>
                      <a:pt x="101" y="60644"/>
                      <a:pt x="134" y="58176"/>
                      <a:pt x="701" y="55774"/>
                    </a:cubicBezTo>
                    <a:cubicBezTo>
                      <a:pt x="1035" y="54140"/>
                      <a:pt x="1469" y="52505"/>
                      <a:pt x="2036" y="50904"/>
                    </a:cubicBezTo>
                    <a:cubicBezTo>
                      <a:pt x="2603" y="49203"/>
                      <a:pt x="3270" y="47368"/>
                      <a:pt x="3804" y="45367"/>
                    </a:cubicBezTo>
                    <a:cubicBezTo>
                      <a:pt x="4404" y="43299"/>
                      <a:pt x="4704" y="41164"/>
                      <a:pt x="4671" y="38995"/>
                    </a:cubicBezTo>
                    <a:cubicBezTo>
                      <a:pt x="4604" y="36761"/>
                      <a:pt x="3937" y="34492"/>
                      <a:pt x="3203" y="32257"/>
                    </a:cubicBezTo>
                    <a:cubicBezTo>
                      <a:pt x="2469" y="30022"/>
                      <a:pt x="1702" y="27821"/>
                      <a:pt x="1469" y="25619"/>
                    </a:cubicBezTo>
                    <a:cubicBezTo>
                      <a:pt x="1235" y="23518"/>
                      <a:pt x="1635" y="21350"/>
                      <a:pt x="2703" y="19482"/>
                    </a:cubicBezTo>
                    <a:cubicBezTo>
                      <a:pt x="3670" y="17714"/>
                      <a:pt x="4871" y="16146"/>
                      <a:pt x="5805" y="14578"/>
                    </a:cubicBezTo>
                    <a:cubicBezTo>
                      <a:pt x="6639" y="13110"/>
                      <a:pt x="7273" y="11542"/>
                      <a:pt x="7673" y="9875"/>
                    </a:cubicBezTo>
                    <a:cubicBezTo>
                      <a:pt x="8207" y="7473"/>
                      <a:pt x="8240" y="4971"/>
                      <a:pt x="7773" y="2569"/>
                    </a:cubicBezTo>
                    <a:cubicBezTo>
                      <a:pt x="7618" y="1765"/>
                      <a:pt x="7378" y="962"/>
                      <a:pt x="7078" y="18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085669" y="2945500"/>
                <a:ext cx="81603" cy="189987"/>
              </a:xfrm>
              <a:custGeom>
                <a:avLst/>
                <a:gdLst/>
                <a:ahLst/>
                <a:cxnLst/>
                <a:rect l="l" t="t" r="r" b="b"/>
                <a:pathLst>
                  <a:path w="4071" h="9478" extrusionOk="0">
                    <a:moveTo>
                      <a:pt x="589" y="0"/>
                    </a:moveTo>
                    <a:cubicBezTo>
                      <a:pt x="495" y="0"/>
                      <a:pt x="401" y="66"/>
                      <a:pt x="401" y="171"/>
                    </a:cubicBezTo>
                    <a:cubicBezTo>
                      <a:pt x="201" y="1138"/>
                      <a:pt x="1" y="4174"/>
                      <a:pt x="2202" y="9478"/>
                    </a:cubicBezTo>
                    <a:cubicBezTo>
                      <a:pt x="2202" y="9478"/>
                      <a:pt x="4070" y="3540"/>
                      <a:pt x="735" y="71"/>
                    </a:cubicBezTo>
                    <a:cubicBezTo>
                      <a:pt x="698" y="22"/>
                      <a:pt x="643" y="0"/>
                      <a:pt x="5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107738" y="2986372"/>
                <a:ext cx="24094" cy="149115"/>
              </a:xfrm>
              <a:custGeom>
                <a:avLst/>
                <a:gdLst/>
                <a:ahLst/>
                <a:cxnLst/>
                <a:rect l="l" t="t" r="r" b="b"/>
                <a:pathLst>
                  <a:path w="1202" h="7439" extrusionOk="0">
                    <a:moveTo>
                      <a:pt x="1" y="0"/>
                    </a:moveTo>
                    <a:cubicBezTo>
                      <a:pt x="1" y="367"/>
                      <a:pt x="34" y="734"/>
                      <a:pt x="134" y="1101"/>
                    </a:cubicBezTo>
                    <a:cubicBezTo>
                      <a:pt x="234" y="1868"/>
                      <a:pt x="401" y="2735"/>
                      <a:pt x="534" y="3736"/>
                    </a:cubicBezTo>
                    <a:cubicBezTo>
                      <a:pt x="701" y="4703"/>
                      <a:pt x="835" y="5604"/>
                      <a:pt x="968" y="6338"/>
                    </a:cubicBezTo>
                    <a:cubicBezTo>
                      <a:pt x="1001" y="6705"/>
                      <a:pt x="1068" y="7072"/>
                      <a:pt x="1168" y="7439"/>
                    </a:cubicBezTo>
                    <a:cubicBezTo>
                      <a:pt x="1201" y="7072"/>
                      <a:pt x="1168" y="6672"/>
                      <a:pt x="1135" y="6338"/>
                    </a:cubicBezTo>
                    <a:cubicBezTo>
                      <a:pt x="1068" y="5637"/>
                      <a:pt x="935" y="4703"/>
                      <a:pt x="768" y="3703"/>
                    </a:cubicBezTo>
                    <a:cubicBezTo>
                      <a:pt x="601" y="2669"/>
                      <a:pt x="434" y="1735"/>
                      <a:pt x="267" y="1068"/>
                    </a:cubicBezTo>
                    <a:cubicBezTo>
                      <a:pt x="234" y="701"/>
                      <a:pt x="134" y="3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965519" y="3262873"/>
                <a:ext cx="120851" cy="153444"/>
              </a:xfrm>
              <a:custGeom>
                <a:avLst/>
                <a:gdLst/>
                <a:ahLst/>
                <a:cxnLst/>
                <a:rect l="l" t="t" r="r" b="b"/>
                <a:pathLst>
                  <a:path w="6029" h="7655" extrusionOk="0">
                    <a:moveTo>
                      <a:pt x="247" y="1"/>
                    </a:moveTo>
                    <a:cubicBezTo>
                      <a:pt x="111" y="1"/>
                      <a:pt x="1" y="142"/>
                      <a:pt x="57" y="283"/>
                    </a:cubicBezTo>
                    <a:cubicBezTo>
                      <a:pt x="357" y="1217"/>
                      <a:pt x="1558" y="3986"/>
                      <a:pt x="6028" y="7655"/>
                    </a:cubicBezTo>
                    <a:cubicBezTo>
                      <a:pt x="6028" y="7655"/>
                      <a:pt x="4894" y="1550"/>
                      <a:pt x="324" y="16"/>
                    </a:cubicBezTo>
                    <a:cubicBezTo>
                      <a:pt x="298" y="6"/>
                      <a:pt x="272" y="1"/>
                      <a:pt x="24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996749" y="3295285"/>
                <a:ext cx="90283" cy="119709"/>
              </a:xfrm>
              <a:custGeom>
                <a:avLst/>
                <a:gdLst/>
                <a:ahLst/>
                <a:cxnLst/>
                <a:rect l="l" t="t" r="r" b="b"/>
                <a:pathLst>
                  <a:path w="4504" h="5972" extrusionOk="0">
                    <a:moveTo>
                      <a:pt x="0" y="0"/>
                    </a:moveTo>
                    <a:lnTo>
                      <a:pt x="0" y="0"/>
                    </a:lnTo>
                    <a:cubicBezTo>
                      <a:pt x="200" y="300"/>
                      <a:pt x="401" y="601"/>
                      <a:pt x="634" y="901"/>
                    </a:cubicBezTo>
                    <a:lnTo>
                      <a:pt x="2235" y="3002"/>
                    </a:lnTo>
                    <a:lnTo>
                      <a:pt x="3836" y="5137"/>
                    </a:lnTo>
                    <a:cubicBezTo>
                      <a:pt x="4037" y="5437"/>
                      <a:pt x="4237" y="5704"/>
                      <a:pt x="4504" y="5971"/>
                    </a:cubicBezTo>
                    <a:cubicBezTo>
                      <a:pt x="4370" y="5638"/>
                      <a:pt x="4170" y="5337"/>
                      <a:pt x="3970" y="5037"/>
                    </a:cubicBezTo>
                    <a:cubicBezTo>
                      <a:pt x="3603" y="4470"/>
                      <a:pt x="3036" y="3669"/>
                      <a:pt x="2402" y="2869"/>
                    </a:cubicBezTo>
                    <a:cubicBezTo>
                      <a:pt x="1802" y="2035"/>
                      <a:pt x="1201" y="1301"/>
                      <a:pt x="734" y="767"/>
                    </a:cubicBezTo>
                    <a:cubicBezTo>
                      <a:pt x="534" y="501"/>
                      <a:pt x="267" y="2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1039545" y="3543222"/>
                <a:ext cx="85592" cy="180686"/>
              </a:xfrm>
              <a:custGeom>
                <a:avLst/>
                <a:gdLst/>
                <a:ahLst/>
                <a:cxnLst/>
                <a:rect l="l" t="t" r="r" b="b"/>
                <a:pathLst>
                  <a:path w="4270" h="9014" extrusionOk="0">
                    <a:moveTo>
                      <a:pt x="214" y="0"/>
                    </a:moveTo>
                    <a:cubicBezTo>
                      <a:pt x="105" y="0"/>
                      <a:pt x="0" y="86"/>
                      <a:pt x="0" y="207"/>
                    </a:cubicBezTo>
                    <a:cubicBezTo>
                      <a:pt x="0" y="1208"/>
                      <a:pt x="367" y="4176"/>
                      <a:pt x="3569" y="9013"/>
                    </a:cubicBezTo>
                    <a:cubicBezTo>
                      <a:pt x="3569" y="9013"/>
                      <a:pt x="4270" y="2842"/>
                      <a:pt x="334" y="40"/>
                    </a:cubicBezTo>
                    <a:cubicBezTo>
                      <a:pt x="297" y="12"/>
                      <a:pt x="255" y="0"/>
                      <a:pt x="2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1060933" y="3582129"/>
                <a:ext cx="51516" cy="141778"/>
              </a:xfrm>
              <a:custGeom>
                <a:avLst/>
                <a:gdLst/>
                <a:ahLst/>
                <a:cxnLst/>
                <a:rect l="l" t="t" r="r" b="b"/>
                <a:pathLst>
                  <a:path w="2570" h="7073" extrusionOk="0">
                    <a:moveTo>
                      <a:pt x="1" y="0"/>
                    </a:moveTo>
                    <a:lnTo>
                      <a:pt x="1" y="0"/>
                    </a:lnTo>
                    <a:cubicBezTo>
                      <a:pt x="67" y="334"/>
                      <a:pt x="201" y="701"/>
                      <a:pt x="334" y="1034"/>
                    </a:cubicBezTo>
                    <a:cubicBezTo>
                      <a:pt x="601" y="1768"/>
                      <a:pt x="901" y="2602"/>
                      <a:pt x="1268" y="3536"/>
                    </a:cubicBezTo>
                    <a:lnTo>
                      <a:pt x="2169" y="6038"/>
                    </a:lnTo>
                    <a:cubicBezTo>
                      <a:pt x="2269" y="6405"/>
                      <a:pt x="2402" y="6739"/>
                      <a:pt x="2569" y="7072"/>
                    </a:cubicBezTo>
                    <a:cubicBezTo>
                      <a:pt x="2536" y="6705"/>
                      <a:pt x="2469" y="6338"/>
                      <a:pt x="2336" y="5971"/>
                    </a:cubicBezTo>
                    <a:cubicBezTo>
                      <a:pt x="2135" y="5338"/>
                      <a:pt x="1835" y="4437"/>
                      <a:pt x="1502" y="3470"/>
                    </a:cubicBezTo>
                    <a:cubicBezTo>
                      <a:pt x="1168" y="2536"/>
                      <a:pt x="801" y="1635"/>
                      <a:pt x="534" y="1001"/>
                    </a:cubicBezTo>
                    <a:cubicBezTo>
                      <a:pt x="401" y="634"/>
                      <a:pt x="201"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963975" y="3855463"/>
                <a:ext cx="87617" cy="178020"/>
              </a:xfrm>
              <a:custGeom>
                <a:avLst/>
                <a:gdLst/>
                <a:ahLst/>
                <a:cxnLst/>
                <a:rect l="l" t="t" r="r" b="b"/>
                <a:pathLst>
                  <a:path w="4371" h="8881" extrusionOk="0">
                    <a:moveTo>
                      <a:pt x="215" y="1"/>
                    </a:moveTo>
                    <a:cubicBezTo>
                      <a:pt x="106" y="1"/>
                      <a:pt x="1" y="87"/>
                      <a:pt x="1" y="208"/>
                    </a:cubicBezTo>
                    <a:cubicBezTo>
                      <a:pt x="68" y="1208"/>
                      <a:pt x="535" y="4177"/>
                      <a:pt x="3904" y="8881"/>
                    </a:cubicBezTo>
                    <a:cubicBezTo>
                      <a:pt x="3904" y="8881"/>
                      <a:pt x="4371" y="2676"/>
                      <a:pt x="334" y="41"/>
                    </a:cubicBezTo>
                    <a:cubicBezTo>
                      <a:pt x="298" y="13"/>
                      <a:pt x="256" y="1"/>
                      <a:pt x="2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986706" y="3893047"/>
                <a:ext cx="56186" cy="139774"/>
              </a:xfrm>
              <a:custGeom>
                <a:avLst/>
                <a:gdLst/>
                <a:ahLst/>
                <a:cxnLst/>
                <a:rect l="l" t="t" r="r" b="b"/>
                <a:pathLst>
                  <a:path w="2803" h="6973" extrusionOk="0">
                    <a:moveTo>
                      <a:pt x="1" y="1"/>
                    </a:moveTo>
                    <a:lnTo>
                      <a:pt x="1" y="1"/>
                    </a:lnTo>
                    <a:cubicBezTo>
                      <a:pt x="101" y="367"/>
                      <a:pt x="201" y="701"/>
                      <a:pt x="368" y="1035"/>
                    </a:cubicBezTo>
                    <a:cubicBezTo>
                      <a:pt x="668" y="1735"/>
                      <a:pt x="1002" y="2569"/>
                      <a:pt x="1369" y="3503"/>
                    </a:cubicBezTo>
                    <a:lnTo>
                      <a:pt x="2369" y="5938"/>
                    </a:lnTo>
                    <a:cubicBezTo>
                      <a:pt x="2469" y="6305"/>
                      <a:pt x="2603" y="6639"/>
                      <a:pt x="2803" y="6972"/>
                    </a:cubicBezTo>
                    <a:cubicBezTo>
                      <a:pt x="2736" y="6605"/>
                      <a:pt x="2636" y="6238"/>
                      <a:pt x="2503" y="5905"/>
                    </a:cubicBezTo>
                    <a:cubicBezTo>
                      <a:pt x="2303" y="5238"/>
                      <a:pt x="1969" y="4370"/>
                      <a:pt x="1569" y="3403"/>
                    </a:cubicBezTo>
                    <a:cubicBezTo>
                      <a:pt x="1168" y="2436"/>
                      <a:pt x="802" y="1568"/>
                      <a:pt x="501" y="968"/>
                    </a:cubicBezTo>
                    <a:cubicBezTo>
                      <a:pt x="368" y="634"/>
                      <a:pt x="201" y="3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1183288" y="2872556"/>
                <a:ext cx="113034" cy="158636"/>
              </a:xfrm>
              <a:custGeom>
                <a:avLst/>
                <a:gdLst/>
                <a:ahLst/>
                <a:cxnLst/>
                <a:rect l="l" t="t" r="r" b="b"/>
                <a:pathLst>
                  <a:path w="5639" h="7914" extrusionOk="0">
                    <a:moveTo>
                      <a:pt x="5425" y="1"/>
                    </a:moveTo>
                    <a:cubicBezTo>
                      <a:pt x="5383" y="1"/>
                      <a:pt x="5341" y="13"/>
                      <a:pt x="5305" y="41"/>
                    </a:cubicBezTo>
                    <a:cubicBezTo>
                      <a:pt x="4504" y="608"/>
                      <a:pt x="2236" y="2543"/>
                      <a:pt x="1" y="7913"/>
                    </a:cubicBezTo>
                    <a:cubicBezTo>
                      <a:pt x="1" y="7913"/>
                      <a:pt x="5538" y="5044"/>
                      <a:pt x="5638" y="208"/>
                    </a:cubicBezTo>
                    <a:cubicBezTo>
                      <a:pt x="5638" y="87"/>
                      <a:pt x="5533" y="1"/>
                      <a:pt x="54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1183969" y="2910141"/>
                <a:ext cx="89621" cy="121052"/>
              </a:xfrm>
              <a:custGeom>
                <a:avLst/>
                <a:gdLst/>
                <a:ahLst/>
                <a:cxnLst/>
                <a:rect l="l" t="t" r="r" b="b"/>
                <a:pathLst>
                  <a:path w="4471" h="6039" extrusionOk="0">
                    <a:moveTo>
                      <a:pt x="4470" y="0"/>
                    </a:moveTo>
                    <a:lnTo>
                      <a:pt x="4470" y="0"/>
                    </a:lnTo>
                    <a:cubicBezTo>
                      <a:pt x="4203" y="267"/>
                      <a:pt x="3970" y="534"/>
                      <a:pt x="3770" y="868"/>
                    </a:cubicBezTo>
                    <a:lnTo>
                      <a:pt x="2202" y="3003"/>
                    </a:lnTo>
                    <a:lnTo>
                      <a:pt x="634" y="5137"/>
                    </a:lnTo>
                    <a:cubicBezTo>
                      <a:pt x="401" y="5438"/>
                      <a:pt x="200" y="5738"/>
                      <a:pt x="0" y="6038"/>
                    </a:cubicBezTo>
                    <a:cubicBezTo>
                      <a:pt x="301" y="5805"/>
                      <a:pt x="534" y="5538"/>
                      <a:pt x="768" y="5237"/>
                    </a:cubicBezTo>
                    <a:cubicBezTo>
                      <a:pt x="1201" y="4737"/>
                      <a:pt x="1768" y="4003"/>
                      <a:pt x="2402" y="3136"/>
                    </a:cubicBezTo>
                    <a:cubicBezTo>
                      <a:pt x="3002" y="2269"/>
                      <a:pt x="3536" y="1535"/>
                      <a:pt x="3903" y="934"/>
                    </a:cubicBezTo>
                    <a:cubicBezTo>
                      <a:pt x="4103" y="668"/>
                      <a:pt x="4303" y="334"/>
                      <a:pt x="4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1064942" y="3135046"/>
                <a:ext cx="122234" cy="151560"/>
              </a:xfrm>
              <a:custGeom>
                <a:avLst/>
                <a:gdLst/>
                <a:ahLst/>
                <a:cxnLst/>
                <a:rect l="l" t="t" r="r" b="b"/>
                <a:pathLst>
                  <a:path w="6098" h="7561" extrusionOk="0">
                    <a:moveTo>
                      <a:pt x="5863" y="1"/>
                    </a:moveTo>
                    <a:cubicBezTo>
                      <a:pt x="5832" y="1"/>
                      <a:pt x="5800" y="8"/>
                      <a:pt x="5772" y="22"/>
                    </a:cubicBezTo>
                    <a:cubicBezTo>
                      <a:pt x="4904" y="555"/>
                      <a:pt x="2536" y="2357"/>
                      <a:pt x="1" y="7561"/>
                    </a:cubicBezTo>
                    <a:cubicBezTo>
                      <a:pt x="1" y="7561"/>
                      <a:pt x="5671" y="5025"/>
                      <a:pt x="6072" y="222"/>
                    </a:cubicBezTo>
                    <a:cubicBezTo>
                      <a:pt x="6098" y="91"/>
                      <a:pt x="5980" y="1"/>
                      <a:pt x="586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1066285" y="3170906"/>
                <a:ext cx="95635" cy="116361"/>
              </a:xfrm>
              <a:custGeom>
                <a:avLst/>
                <a:gdLst/>
                <a:ahLst/>
                <a:cxnLst/>
                <a:rect l="l" t="t" r="r" b="b"/>
                <a:pathLst>
                  <a:path w="4771" h="5805" extrusionOk="0">
                    <a:moveTo>
                      <a:pt x="4771" y="1"/>
                    </a:moveTo>
                    <a:lnTo>
                      <a:pt x="4771" y="1"/>
                    </a:lnTo>
                    <a:cubicBezTo>
                      <a:pt x="4504" y="268"/>
                      <a:pt x="4237" y="534"/>
                      <a:pt x="4037" y="835"/>
                    </a:cubicBezTo>
                    <a:lnTo>
                      <a:pt x="2369" y="2903"/>
                    </a:lnTo>
                    <a:lnTo>
                      <a:pt x="668" y="4938"/>
                    </a:lnTo>
                    <a:cubicBezTo>
                      <a:pt x="401" y="5204"/>
                      <a:pt x="201" y="5505"/>
                      <a:pt x="0" y="5805"/>
                    </a:cubicBezTo>
                    <a:cubicBezTo>
                      <a:pt x="267" y="5571"/>
                      <a:pt x="568" y="5338"/>
                      <a:pt x="801" y="5038"/>
                    </a:cubicBezTo>
                    <a:cubicBezTo>
                      <a:pt x="1268" y="4537"/>
                      <a:pt x="1868" y="3837"/>
                      <a:pt x="2536" y="3036"/>
                    </a:cubicBezTo>
                    <a:cubicBezTo>
                      <a:pt x="3203" y="2236"/>
                      <a:pt x="3803" y="1502"/>
                      <a:pt x="4170" y="935"/>
                    </a:cubicBezTo>
                    <a:cubicBezTo>
                      <a:pt x="4404" y="668"/>
                      <a:pt x="4604" y="334"/>
                      <a:pt x="4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1127803" y="3383183"/>
                <a:ext cx="80922" cy="188944"/>
              </a:xfrm>
              <a:custGeom>
                <a:avLst/>
                <a:gdLst/>
                <a:ahLst/>
                <a:cxnLst/>
                <a:rect l="l" t="t" r="r" b="b"/>
                <a:pathLst>
                  <a:path w="4037" h="9426" extrusionOk="0">
                    <a:moveTo>
                      <a:pt x="2005" y="0"/>
                    </a:moveTo>
                    <a:cubicBezTo>
                      <a:pt x="1942" y="0"/>
                      <a:pt x="1879" y="27"/>
                      <a:pt x="1835" y="85"/>
                    </a:cubicBezTo>
                    <a:cubicBezTo>
                      <a:pt x="1301" y="919"/>
                      <a:pt x="0" y="3621"/>
                      <a:pt x="134" y="9425"/>
                    </a:cubicBezTo>
                    <a:cubicBezTo>
                      <a:pt x="134" y="9425"/>
                      <a:pt x="4037" y="4588"/>
                      <a:pt x="2202" y="118"/>
                    </a:cubicBezTo>
                    <a:cubicBezTo>
                      <a:pt x="2164" y="43"/>
                      <a:pt x="2085" y="0"/>
                      <a:pt x="2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1131151" y="3424997"/>
                <a:ext cx="32774" cy="146449"/>
              </a:xfrm>
              <a:custGeom>
                <a:avLst/>
                <a:gdLst/>
                <a:ahLst/>
                <a:cxnLst/>
                <a:rect l="l" t="t" r="r" b="b"/>
                <a:pathLst>
                  <a:path w="1635" h="7306" extrusionOk="0">
                    <a:moveTo>
                      <a:pt x="1635" y="0"/>
                    </a:moveTo>
                    <a:lnTo>
                      <a:pt x="1635" y="0"/>
                    </a:lnTo>
                    <a:cubicBezTo>
                      <a:pt x="1501" y="334"/>
                      <a:pt x="1401" y="701"/>
                      <a:pt x="1368" y="1068"/>
                    </a:cubicBezTo>
                    <a:cubicBezTo>
                      <a:pt x="1201" y="1802"/>
                      <a:pt x="1001" y="2669"/>
                      <a:pt x="801" y="3636"/>
                    </a:cubicBezTo>
                    <a:lnTo>
                      <a:pt x="234" y="6238"/>
                    </a:lnTo>
                    <a:cubicBezTo>
                      <a:pt x="134" y="6605"/>
                      <a:pt x="67" y="6939"/>
                      <a:pt x="0" y="7306"/>
                    </a:cubicBezTo>
                    <a:cubicBezTo>
                      <a:pt x="167" y="7005"/>
                      <a:pt x="300" y="6639"/>
                      <a:pt x="400" y="6272"/>
                    </a:cubicBezTo>
                    <a:cubicBezTo>
                      <a:pt x="567" y="5638"/>
                      <a:pt x="801" y="4704"/>
                      <a:pt x="1034" y="3703"/>
                    </a:cubicBezTo>
                    <a:cubicBezTo>
                      <a:pt x="1234" y="2702"/>
                      <a:pt x="1401" y="1768"/>
                      <a:pt x="1535" y="1101"/>
                    </a:cubicBezTo>
                    <a:cubicBezTo>
                      <a:pt x="1601" y="734"/>
                      <a:pt x="1635" y="367"/>
                      <a:pt x="1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1052915" y="3753554"/>
                <a:ext cx="119027" cy="153545"/>
              </a:xfrm>
              <a:custGeom>
                <a:avLst/>
                <a:gdLst/>
                <a:ahLst/>
                <a:cxnLst/>
                <a:rect l="l" t="t" r="r" b="b"/>
                <a:pathLst>
                  <a:path w="5938" h="7660" extrusionOk="0">
                    <a:moveTo>
                      <a:pt x="5726" y="0"/>
                    </a:moveTo>
                    <a:cubicBezTo>
                      <a:pt x="5696" y="0"/>
                      <a:pt x="5666" y="7"/>
                      <a:pt x="5638" y="21"/>
                    </a:cubicBezTo>
                    <a:cubicBezTo>
                      <a:pt x="4804" y="555"/>
                      <a:pt x="2435" y="2423"/>
                      <a:pt x="0" y="7660"/>
                    </a:cubicBezTo>
                    <a:cubicBezTo>
                      <a:pt x="0" y="7660"/>
                      <a:pt x="5604" y="5025"/>
                      <a:pt x="5938" y="221"/>
                    </a:cubicBezTo>
                    <a:cubicBezTo>
                      <a:pt x="5938" y="90"/>
                      <a:pt x="5835" y="0"/>
                      <a:pt x="5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1052915" y="3790076"/>
                <a:ext cx="94973" cy="118366"/>
              </a:xfrm>
              <a:custGeom>
                <a:avLst/>
                <a:gdLst/>
                <a:ahLst/>
                <a:cxnLst/>
                <a:rect l="l" t="t" r="r" b="b"/>
                <a:pathLst>
                  <a:path w="4738" h="5905" extrusionOk="0">
                    <a:moveTo>
                      <a:pt x="4737" y="0"/>
                    </a:moveTo>
                    <a:lnTo>
                      <a:pt x="4737" y="0"/>
                    </a:lnTo>
                    <a:cubicBezTo>
                      <a:pt x="4470" y="267"/>
                      <a:pt x="4237" y="534"/>
                      <a:pt x="4003" y="834"/>
                    </a:cubicBezTo>
                    <a:lnTo>
                      <a:pt x="2335" y="2936"/>
                    </a:lnTo>
                    <a:lnTo>
                      <a:pt x="667" y="5004"/>
                    </a:lnTo>
                    <a:cubicBezTo>
                      <a:pt x="434" y="5271"/>
                      <a:pt x="200" y="5571"/>
                      <a:pt x="0" y="5905"/>
                    </a:cubicBezTo>
                    <a:cubicBezTo>
                      <a:pt x="301" y="5671"/>
                      <a:pt x="567" y="5404"/>
                      <a:pt x="801" y="5104"/>
                    </a:cubicBezTo>
                    <a:cubicBezTo>
                      <a:pt x="1268" y="4604"/>
                      <a:pt x="1868" y="3903"/>
                      <a:pt x="2502" y="3069"/>
                    </a:cubicBezTo>
                    <a:cubicBezTo>
                      <a:pt x="3169" y="2269"/>
                      <a:pt x="3703" y="1502"/>
                      <a:pt x="4103" y="968"/>
                    </a:cubicBezTo>
                    <a:cubicBezTo>
                      <a:pt x="4337" y="668"/>
                      <a:pt x="4570" y="334"/>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828251" y="3419645"/>
                <a:ext cx="215323" cy="555667"/>
              </a:xfrm>
              <a:custGeom>
                <a:avLst/>
                <a:gdLst/>
                <a:ahLst/>
                <a:cxnLst/>
                <a:rect l="l" t="t" r="r" b="b"/>
                <a:pathLst>
                  <a:path w="10742" h="27721" extrusionOk="0">
                    <a:moveTo>
                      <a:pt x="0" y="1"/>
                    </a:moveTo>
                    <a:lnTo>
                      <a:pt x="0" y="434"/>
                    </a:lnTo>
                    <a:cubicBezTo>
                      <a:pt x="0" y="801"/>
                      <a:pt x="34" y="1302"/>
                      <a:pt x="67" y="1935"/>
                    </a:cubicBezTo>
                    <a:cubicBezTo>
                      <a:pt x="134" y="3236"/>
                      <a:pt x="234" y="5104"/>
                      <a:pt x="334" y="7306"/>
                    </a:cubicBezTo>
                    <a:cubicBezTo>
                      <a:pt x="768" y="9574"/>
                      <a:pt x="1902" y="12076"/>
                      <a:pt x="3436" y="14478"/>
                    </a:cubicBezTo>
                    <a:cubicBezTo>
                      <a:pt x="4570" y="16279"/>
                      <a:pt x="5738" y="17880"/>
                      <a:pt x="6772" y="19381"/>
                    </a:cubicBezTo>
                    <a:cubicBezTo>
                      <a:pt x="7706" y="20715"/>
                      <a:pt x="8540" y="22083"/>
                      <a:pt x="9274" y="23517"/>
                    </a:cubicBezTo>
                    <a:cubicBezTo>
                      <a:pt x="9741" y="24485"/>
                      <a:pt x="10141" y="25519"/>
                      <a:pt x="10441" y="26553"/>
                    </a:cubicBezTo>
                    <a:cubicBezTo>
                      <a:pt x="10541" y="26920"/>
                      <a:pt x="10608" y="27220"/>
                      <a:pt x="10641" y="27420"/>
                    </a:cubicBezTo>
                    <a:cubicBezTo>
                      <a:pt x="10675" y="27520"/>
                      <a:pt x="10708" y="27620"/>
                      <a:pt x="10741" y="27720"/>
                    </a:cubicBezTo>
                    <a:cubicBezTo>
                      <a:pt x="10741" y="27620"/>
                      <a:pt x="10708" y="27520"/>
                      <a:pt x="10708" y="27420"/>
                    </a:cubicBezTo>
                    <a:cubicBezTo>
                      <a:pt x="10675" y="27220"/>
                      <a:pt x="10608" y="26920"/>
                      <a:pt x="10541" y="26553"/>
                    </a:cubicBezTo>
                    <a:cubicBezTo>
                      <a:pt x="10274" y="25486"/>
                      <a:pt x="9907" y="24451"/>
                      <a:pt x="9407" y="23451"/>
                    </a:cubicBezTo>
                    <a:cubicBezTo>
                      <a:pt x="8707" y="22016"/>
                      <a:pt x="7873" y="20615"/>
                      <a:pt x="6939" y="19281"/>
                    </a:cubicBezTo>
                    <a:cubicBezTo>
                      <a:pt x="5938" y="17747"/>
                      <a:pt x="4770" y="16145"/>
                      <a:pt x="3603" y="14378"/>
                    </a:cubicBezTo>
                    <a:cubicBezTo>
                      <a:pt x="2068" y="11942"/>
                      <a:pt x="934" y="9507"/>
                      <a:pt x="534" y="7272"/>
                    </a:cubicBezTo>
                    <a:cubicBezTo>
                      <a:pt x="367" y="5071"/>
                      <a:pt x="234" y="3203"/>
                      <a:pt x="134" y="1902"/>
                    </a:cubicBezTo>
                    <a:cubicBezTo>
                      <a:pt x="100" y="1268"/>
                      <a:pt x="67" y="768"/>
                      <a:pt x="34" y="401"/>
                    </a:cubicBezTo>
                    <a:cubicBezTo>
                      <a:pt x="34" y="234"/>
                      <a:pt x="0"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892435" y="3550037"/>
                <a:ext cx="12067" cy="150458"/>
              </a:xfrm>
              <a:custGeom>
                <a:avLst/>
                <a:gdLst/>
                <a:ahLst/>
                <a:cxnLst/>
                <a:rect l="l" t="t" r="r" b="b"/>
                <a:pathLst>
                  <a:path w="602" h="7506" extrusionOk="0">
                    <a:moveTo>
                      <a:pt x="568" y="0"/>
                    </a:moveTo>
                    <a:lnTo>
                      <a:pt x="568" y="0"/>
                    </a:lnTo>
                    <a:cubicBezTo>
                      <a:pt x="468" y="367"/>
                      <a:pt x="401" y="734"/>
                      <a:pt x="368" y="1101"/>
                    </a:cubicBezTo>
                    <a:cubicBezTo>
                      <a:pt x="301" y="1768"/>
                      <a:pt x="201" y="2702"/>
                      <a:pt x="134" y="3736"/>
                    </a:cubicBezTo>
                    <a:cubicBezTo>
                      <a:pt x="67" y="4770"/>
                      <a:pt x="34" y="5704"/>
                      <a:pt x="34" y="6405"/>
                    </a:cubicBezTo>
                    <a:cubicBezTo>
                      <a:pt x="1" y="6772"/>
                      <a:pt x="34" y="7139"/>
                      <a:pt x="101" y="7506"/>
                    </a:cubicBezTo>
                    <a:cubicBezTo>
                      <a:pt x="167" y="7139"/>
                      <a:pt x="201" y="6772"/>
                      <a:pt x="201" y="6405"/>
                    </a:cubicBezTo>
                    <a:cubicBezTo>
                      <a:pt x="234" y="5638"/>
                      <a:pt x="301" y="4737"/>
                      <a:pt x="368" y="3736"/>
                    </a:cubicBezTo>
                    <a:cubicBezTo>
                      <a:pt x="434" y="2769"/>
                      <a:pt x="501" y="1868"/>
                      <a:pt x="534" y="1101"/>
                    </a:cubicBezTo>
                    <a:cubicBezTo>
                      <a:pt x="601" y="734"/>
                      <a:pt x="601" y="367"/>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847634" y="3508264"/>
                <a:ext cx="82265" cy="192232"/>
              </a:xfrm>
              <a:custGeom>
                <a:avLst/>
                <a:gdLst/>
                <a:ahLst/>
                <a:cxnLst/>
                <a:rect l="l" t="t" r="r" b="b"/>
                <a:pathLst>
                  <a:path w="4104" h="9590" extrusionOk="0">
                    <a:moveTo>
                      <a:pt x="3161" y="0"/>
                    </a:moveTo>
                    <a:cubicBezTo>
                      <a:pt x="3104" y="0"/>
                      <a:pt x="3045" y="27"/>
                      <a:pt x="3003" y="83"/>
                    </a:cubicBezTo>
                    <a:cubicBezTo>
                      <a:pt x="1" y="3852"/>
                      <a:pt x="2369" y="9590"/>
                      <a:pt x="2369" y="9590"/>
                    </a:cubicBezTo>
                    <a:cubicBezTo>
                      <a:pt x="4104" y="4086"/>
                      <a:pt x="3603" y="1117"/>
                      <a:pt x="3336" y="150"/>
                    </a:cubicBezTo>
                    <a:cubicBezTo>
                      <a:pt x="3317" y="52"/>
                      <a:pt x="3241" y="0"/>
                      <a:pt x="3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1041550" y="3828863"/>
                <a:ext cx="22751" cy="148453"/>
              </a:xfrm>
              <a:custGeom>
                <a:avLst/>
                <a:gdLst/>
                <a:ahLst/>
                <a:cxnLst/>
                <a:rect l="l" t="t" r="r" b="b"/>
                <a:pathLst>
                  <a:path w="1135" h="7406" extrusionOk="0">
                    <a:moveTo>
                      <a:pt x="1134" y="0"/>
                    </a:moveTo>
                    <a:lnTo>
                      <a:pt x="1134" y="0"/>
                    </a:lnTo>
                    <a:cubicBezTo>
                      <a:pt x="1001" y="334"/>
                      <a:pt x="901" y="701"/>
                      <a:pt x="868" y="1068"/>
                    </a:cubicBezTo>
                    <a:cubicBezTo>
                      <a:pt x="701" y="1735"/>
                      <a:pt x="534" y="2669"/>
                      <a:pt x="401" y="3670"/>
                    </a:cubicBezTo>
                    <a:cubicBezTo>
                      <a:pt x="234" y="4704"/>
                      <a:pt x="134" y="5638"/>
                      <a:pt x="67" y="6305"/>
                    </a:cubicBezTo>
                    <a:cubicBezTo>
                      <a:pt x="0" y="6672"/>
                      <a:pt x="0" y="7072"/>
                      <a:pt x="67" y="7406"/>
                    </a:cubicBezTo>
                    <a:cubicBezTo>
                      <a:pt x="167" y="7072"/>
                      <a:pt x="234" y="6705"/>
                      <a:pt x="234" y="6338"/>
                    </a:cubicBezTo>
                    <a:lnTo>
                      <a:pt x="634" y="3703"/>
                    </a:lnTo>
                    <a:cubicBezTo>
                      <a:pt x="801" y="2735"/>
                      <a:pt x="934" y="1835"/>
                      <a:pt x="1068" y="1101"/>
                    </a:cubicBezTo>
                    <a:cubicBezTo>
                      <a:pt x="1134" y="734"/>
                      <a:pt x="1134" y="367"/>
                      <a:pt x="1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1004767" y="3787751"/>
                <a:ext cx="82265" cy="190227"/>
              </a:xfrm>
              <a:custGeom>
                <a:avLst/>
                <a:gdLst/>
                <a:ahLst/>
                <a:cxnLst/>
                <a:rect l="l" t="t" r="r" b="b"/>
                <a:pathLst>
                  <a:path w="4104" h="9490" extrusionOk="0">
                    <a:moveTo>
                      <a:pt x="3474" y="1"/>
                    </a:moveTo>
                    <a:cubicBezTo>
                      <a:pt x="3410" y="1"/>
                      <a:pt x="3345" y="27"/>
                      <a:pt x="3303" y="83"/>
                    </a:cubicBezTo>
                    <a:cubicBezTo>
                      <a:pt x="1" y="3586"/>
                      <a:pt x="1935" y="9490"/>
                      <a:pt x="1935" y="9490"/>
                    </a:cubicBezTo>
                    <a:cubicBezTo>
                      <a:pt x="4104" y="4119"/>
                      <a:pt x="3837" y="1151"/>
                      <a:pt x="3670" y="150"/>
                    </a:cubicBezTo>
                    <a:cubicBezTo>
                      <a:pt x="3650" y="53"/>
                      <a:pt x="3563" y="1"/>
                      <a:pt x="3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731955" y="3388996"/>
                <a:ext cx="102330" cy="171084"/>
              </a:xfrm>
              <a:custGeom>
                <a:avLst/>
                <a:gdLst/>
                <a:ahLst/>
                <a:cxnLst/>
                <a:rect l="l" t="t" r="r" b="b"/>
                <a:pathLst>
                  <a:path w="5105" h="8535" extrusionOk="0">
                    <a:moveTo>
                      <a:pt x="727" y="0"/>
                    </a:moveTo>
                    <a:cubicBezTo>
                      <a:pt x="626" y="0"/>
                      <a:pt x="535" y="82"/>
                      <a:pt x="535" y="195"/>
                    </a:cubicBezTo>
                    <a:cubicBezTo>
                      <a:pt x="1" y="4965"/>
                      <a:pt x="5105" y="8535"/>
                      <a:pt x="5105" y="8535"/>
                    </a:cubicBezTo>
                    <a:cubicBezTo>
                      <a:pt x="3603" y="2931"/>
                      <a:pt x="1602" y="696"/>
                      <a:pt x="868" y="62"/>
                    </a:cubicBezTo>
                    <a:cubicBezTo>
                      <a:pt x="825" y="19"/>
                      <a:pt x="775"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760719" y="3428344"/>
                <a:ext cx="72222" cy="131736"/>
              </a:xfrm>
              <a:custGeom>
                <a:avLst/>
                <a:gdLst/>
                <a:ahLst/>
                <a:cxnLst/>
                <a:rect l="l" t="t" r="r" b="b"/>
                <a:pathLst>
                  <a:path w="3603" h="6572" extrusionOk="0">
                    <a:moveTo>
                      <a:pt x="0" y="0"/>
                    </a:moveTo>
                    <a:lnTo>
                      <a:pt x="0" y="0"/>
                    </a:lnTo>
                    <a:cubicBezTo>
                      <a:pt x="100" y="334"/>
                      <a:pt x="234" y="701"/>
                      <a:pt x="434" y="1001"/>
                    </a:cubicBezTo>
                    <a:cubicBezTo>
                      <a:pt x="734" y="1635"/>
                      <a:pt x="1134" y="2469"/>
                      <a:pt x="1635" y="3369"/>
                    </a:cubicBezTo>
                    <a:cubicBezTo>
                      <a:pt x="2135" y="4303"/>
                      <a:pt x="2602" y="5104"/>
                      <a:pt x="2969" y="5671"/>
                    </a:cubicBezTo>
                    <a:cubicBezTo>
                      <a:pt x="3136" y="6005"/>
                      <a:pt x="3369" y="6305"/>
                      <a:pt x="3603" y="6572"/>
                    </a:cubicBezTo>
                    <a:cubicBezTo>
                      <a:pt x="3469" y="6238"/>
                      <a:pt x="3303" y="5904"/>
                      <a:pt x="3102" y="5604"/>
                    </a:cubicBezTo>
                    <a:cubicBezTo>
                      <a:pt x="2736" y="4937"/>
                      <a:pt x="2302" y="4137"/>
                      <a:pt x="1868" y="3269"/>
                    </a:cubicBezTo>
                    <a:lnTo>
                      <a:pt x="601" y="934"/>
                    </a:lnTo>
                    <a:cubicBezTo>
                      <a:pt x="434" y="601"/>
                      <a:pt x="234" y="2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845169" y="3744975"/>
                <a:ext cx="157614" cy="115319"/>
              </a:xfrm>
              <a:custGeom>
                <a:avLst/>
                <a:gdLst/>
                <a:ahLst/>
                <a:cxnLst/>
                <a:rect l="l" t="t" r="r" b="b"/>
                <a:pathLst>
                  <a:path w="7863" h="5753" extrusionOk="0">
                    <a:moveTo>
                      <a:pt x="227" y="0"/>
                    </a:moveTo>
                    <a:cubicBezTo>
                      <a:pt x="111" y="0"/>
                      <a:pt x="1" y="141"/>
                      <a:pt x="57" y="282"/>
                    </a:cubicBezTo>
                    <a:cubicBezTo>
                      <a:pt x="1691" y="4786"/>
                      <a:pt x="7863" y="5753"/>
                      <a:pt x="7863" y="5753"/>
                    </a:cubicBezTo>
                    <a:cubicBezTo>
                      <a:pt x="4026" y="1383"/>
                      <a:pt x="1258" y="282"/>
                      <a:pt x="290" y="16"/>
                    </a:cubicBezTo>
                    <a:cubicBezTo>
                      <a:pt x="270" y="5"/>
                      <a:pt x="248"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878403" y="3774702"/>
                <a:ext cx="123036" cy="86274"/>
              </a:xfrm>
              <a:custGeom>
                <a:avLst/>
                <a:gdLst/>
                <a:ahLst/>
                <a:cxnLst/>
                <a:rect l="l" t="t" r="r" b="b"/>
                <a:pathLst>
                  <a:path w="6138" h="4304" extrusionOk="0">
                    <a:moveTo>
                      <a:pt x="0" y="0"/>
                    </a:moveTo>
                    <a:lnTo>
                      <a:pt x="0" y="0"/>
                    </a:lnTo>
                    <a:cubicBezTo>
                      <a:pt x="234" y="267"/>
                      <a:pt x="534" y="501"/>
                      <a:pt x="834" y="734"/>
                    </a:cubicBezTo>
                    <a:cubicBezTo>
                      <a:pt x="1368" y="1134"/>
                      <a:pt x="2102" y="1701"/>
                      <a:pt x="2969" y="2302"/>
                    </a:cubicBezTo>
                    <a:cubicBezTo>
                      <a:pt x="3803" y="2936"/>
                      <a:pt x="4570" y="3436"/>
                      <a:pt x="5170" y="3803"/>
                    </a:cubicBezTo>
                    <a:cubicBezTo>
                      <a:pt x="5471" y="4003"/>
                      <a:pt x="5804" y="4170"/>
                      <a:pt x="6138" y="4303"/>
                    </a:cubicBezTo>
                    <a:cubicBezTo>
                      <a:pt x="5871" y="4070"/>
                      <a:pt x="5571" y="3836"/>
                      <a:pt x="5237" y="3670"/>
                    </a:cubicBezTo>
                    <a:cubicBezTo>
                      <a:pt x="4637" y="3203"/>
                      <a:pt x="3903" y="2702"/>
                      <a:pt x="3102" y="2135"/>
                    </a:cubicBezTo>
                    <a:lnTo>
                      <a:pt x="934" y="601"/>
                    </a:lnTo>
                    <a:cubicBezTo>
                      <a:pt x="634" y="367"/>
                      <a:pt x="334" y="16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923865" y="4086963"/>
                <a:ext cx="224023" cy="232041"/>
              </a:xfrm>
              <a:custGeom>
                <a:avLst/>
                <a:gdLst/>
                <a:ahLst/>
                <a:cxnLst/>
                <a:rect l="l" t="t" r="r" b="b"/>
                <a:pathLst>
                  <a:path w="11176" h="11576" extrusionOk="0">
                    <a:moveTo>
                      <a:pt x="0" y="0"/>
                    </a:moveTo>
                    <a:lnTo>
                      <a:pt x="2369" y="11575"/>
                    </a:lnTo>
                    <a:lnTo>
                      <a:pt x="9407" y="11575"/>
                    </a:lnTo>
                    <a:lnTo>
                      <a:pt x="1117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944592" y="4119816"/>
                <a:ext cx="186579" cy="113595"/>
              </a:xfrm>
              <a:custGeom>
                <a:avLst/>
                <a:gdLst/>
                <a:ahLst/>
                <a:cxnLst/>
                <a:rect l="l" t="t" r="r" b="b"/>
                <a:pathLst>
                  <a:path w="9308" h="5667" extrusionOk="0">
                    <a:moveTo>
                      <a:pt x="3042" y="158"/>
                    </a:moveTo>
                    <a:cubicBezTo>
                      <a:pt x="3186" y="158"/>
                      <a:pt x="3331" y="193"/>
                      <a:pt x="3470" y="262"/>
                    </a:cubicBezTo>
                    <a:cubicBezTo>
                      <a:pt x="3770" y="429"/>
                      <a:pt x="3903" y="763"/>
                      <a:pt x="3903" y="1096"/>
                    </a:cubicBezTo>
                    <a:cubicBezTo>
                      <a:pt x="3870" y="1397"/>
                      <a:pt x="3770" y="1730"/>
                      <a:pt x="3603" y="1997"/>
                    </a:cubicBezTo>
                    <a:cubicBezTo>
                      <a:pt x="3269" y="2464"/>
                      <a:pt x="2802" y="2798"/>
                      <a:pt x="2269" y="2964"/>
                    </a:cubicBezTo>
                    <a:cubicBezTo>
                      <a:pt x="2134" y="3021"/>
                      <a:pt x="1999" y="3062"/>
                      <a:pt x="1863" y="3090"/>
                    </a:cubicBezTo>
                    <a:lnTo>
                      <a:pt x="1863" y="3090"/>
                    </a:lnTo>
                    <a:cubicBezTo>
                      <a:pt x="1834" y="2915"/>
                      <a:pt x="1815" y="2739"/>
                      <a:pt x="1802" y="2564"/>
                    </a:cubicBezTo>
                    <a:cubicBezTo>
                      <a:pt x="1768" y="2164"/>
                      <a:pt x="1802" y="1730"/>
                      <a:pt x="1868" y="1330"/>
                    </a:cubicBezTo>
                    <a:cubicBezTo>
                      <a:pt x="1935" y="930"/>
                      <a:pt x="2169" y="596"/>
                      <a:pt x="2469" y="363"/>
                    </a:cubicBezTo>
                    <a:cubicBezTo>
                      <a:pt x="2644" y="226"/>
                      <a:pt x="2842" y="158"/>
                      <a:pt x="3042" y="158"/>
                    </a:cubicBezTo>
                    <a:close/>
                    <a:moveTo>
                      <a:pt x="5872" y="1732"/>
                    </a:moveTo>
                    <a:cubicBezTo>
                      <a:pt x="6073" y="1732"/>
                      <a:pt x="6271" y="1800"/>
                      <a:pt x="6438" y="1930"/>
                    </a:cubicBezTo>
                    <a:cubicBezTo>
                      <a:pt x="6739" y="2197"/>
                      <a:pt x="6905" y="2597"/>
                      <a:pt x="6872" y="2998"/>
                    </a:cubicBezTo>
                    <a:cubicBezTo>
                      <a:pt x="6805" y="3431"/>
                      <a:pt x="6639" y="3832"/>
                      <a:pt x="6372" y="4165"/>
                    </a:cubicBezTo>
                    <a:cubicBezTo>
                      <a:pt x="6269" y="4306"/>
                      <a:pt x="6156" y="4438"/>
                      <a:pt x="6036" y="4559"/>
                    </a:cubicBezTo>
                    <a:lnTo>
                      <a:pt x="6036" y="4559"/>
                    </a:lnTo>
                    <a:cubicBezTo>
                      <a:pt x="5876" y="4510"/>
                      <a:pt x="5721" y="4445"/>
                      <a:pt x="5571" y="4365"/>
                    </a:cubicBezTo>
                    <a:cubicBezTo>
                      <a:pt x="5004" y="3998"/>
                      <a:pt x="4670" y="3365"/>
                      <a:pt x="4771" y="2698"/>
                    </a:cubicBezTo>
                    <a:cubicBezTo>
                      <a:pt x="4837" y="2331"/>
                      <a:pt x="5071" y="2030"/>
                      <a:pt x="5404" y="1864"/>
                    </a:cubicBezTo>
                    <a:cubicBezTo>
                      <a:pt x="5552" y="1775"/>
                      <a:pt x="5713" y="1732"/>
                      <a:pt x="5872" y="1732"/>
                    </a:cubicBezTo>
                    <a:close/>
                    <a:moveTo>
                      <a:pt x="3047" y="0"/>
                    </a:moveTo>
                    <a:cubicBezTo>
                      <a:pt x="2816" y="0"/>
                      <a:pt x="2593" y="77"/>
                      <a:pt x="2402" y="229"/>
                    </a:cubicBezTo>
                    <a:cubicBezTo>
                      <a:pt x="2035" y="463"/>
                      <a:pt x="1802" y="863"/>
                      <a:pt x="1702" y="1297"/>
                    </a:cubicBezTo>
                    <a:cubicBezTo>
                      <a:pt x="1635" y="1697"/>
                      <a:pt x="1602" y="2164"/>
                      <a:pt x="1635" y="2597"/>
                    </a:cubicBezTo>
                    <a:cubicBezTo>
                      <a:pt x="1635" y="2768"/>
                      <a:pt x="1650" y="2944"/>
                      <a:pt x="1679" y="3121"/>
                    </a:cubicBezTo>
                    <a:lnTo>
                      <a:pt x="1679" y="3121"/>
                    </a:lnTo>
                    <a:cubicBezTo>
                      <a:pt x="1562" y="3136"/>
                      <a:pt x="1443" y="3143"/>
                      <a:pt x="1322" y="3143"/>
                    </a:cubicBezTo>
                    <a:cubicBezTo>
                      <a:pt x="1228" y="3143"/>
                      <a:pt x="1132" y="3139"/>
                      <a:pt x="1035" y="3131"/>
                    </a:cubicBezTo>
                    <a:cubicBezTo>
                      <a:pt x="668" y="3064"/>
                      <a:pt x="334" y="2964"/>
                      <a:pt x="0" y="2831"/>
                    </a:cubicBezTo>
                    <a:lnTo>
                      <a:pt x="0" y="2831"/>
                    </a:lnTo>
                    <a:lnTo>
                      <a:pt x="67" y="2864"/>
                    </a:lnTo>
                    <a:cubicBezTo>
                      <a:pt x="101" y="2898"/>
                      <a:pt x="167" y="2931"/>
                      <a:pt x="234" y="2964"/>
                    </a:cubicBezTo>
                    <a:cubicBezTo>
                      <a:pt x="501" y="3064"/>
                      <a:pt x="768" y="3165"/>
                      <a:pt x="1035" y="3198"/>
                    </a:cubicBezTo>
                    <a:cubicBezTo>
                      <a:pt x="1151" y="3216"/>
                      <a:pt x="1267" y="3224"/>
                      <a:pt x="1383" y="3224"/>
                    </a:cubicBezTo>
                    <a:cubicBezTo>
                      <a:pt x="1487" y="3224"/>
                      <a:pt x="1591" y="3217"/>
                      <a:pt x="1694" y="3205"/>
                    </a:cubicBezTo>
                    <a:lnTo>
                      <a:pt x="1694" y="3205"/>
                    </a:lnTo>
                    <a:cubicBezTo>
                      <a:pt x="1740" y="3450"/>
                      <a:pt x="1811" y="3696"/>
                      <a:pt x="1902" y="3932"/>
                    </a:cubicBezTo>
                    <a:cubicBezTo>
                      <a:pt x="2102" y="4365"/>
                      <a:pt x="2369" y="4766"/>
                      <a:pt x="2736" y="5099"/>
                    </a:cubicBezTo>
                    <a:cubicBezTo>
                      <a:pt x="3136" y="5433"/>
                      <a:pt x="3603" y="5633"/>
                      <a:pt x="4103" y="5666"/>
                    </a:cubicBezTo>
                    <a:cubicBezTo>
                      <a:pt x="4604" y="5666"/>
                      <a:pt x="5104" y="5500"/>
                      <a:pt x="5504" y="5233"/>
                    </a:cubicBezTo>
                    <a:cubicBezTo>
                      <a:pt x="5729" y="5083"/>
                      <a:pt x="5944" y="4922"/>
                      <a:pt x="6142" y="4745"/>
                    </a:cubicBezTo>
                    <a:lnTo>
                      <a:pt x="6142" y="4745"/>
                    </a:lnTo>
                    <a:cubicBezTo>
                      <a:pt x="6332" y="4788"/>
                      <a:pt x="6525" y="4809"/>
                      <a:pt x="6717" y="4809"/>
                    </a:cubicBezTo>
                    <a:cubicBezTo>
                      <a:pt x="6881" y="4809"/>
                      <a:pt x="7045" y="4794"/>
                      <a:pt x="7206" y="4766"/>
                    </a:cubicBezTo>
                    <a:cubicBezTo>
                      <a:pt x="7639" y="4666"/>
                      <a:pt x="8040" y="4499"/>
                      <a:pt x="8406" y="4265"/>
                    </a:cubicBezTo>
                    <a:cubicBezTo>
                      <a:pt x="8640" y="4132"/>
                      <a:pt x="8873" y="3998"/>
                      <a:pt x="9107" y="3832"/>
                    </a:cubicBezTo>
                    <a:cubicBezTo>
                      <a:pt x="9174" y="3765"/>
                      <a:pt x="9240" y="3698"/>
                      <a:pt x="9307" y="3632"/>
                    </a:cubicBezTo>
                    <a:lnTo>
                      <a:pt x="9307" y="3632"/>
                    </a:lnTo>
                    <a:cubicBezTo>
                      <a:pt x="9240" y="3665"/>
                      <a:pt x="9140" y="3732"/>
                      <a:pt x="9074" y="3798"/>
                    </a:cubicBezTo>
                    <a:cubicBezTo>
                      <a:pt x="8907" y="3898"/>
                      <a:pt x="8707" y="4032"/>
                      <a:pt x="8373" y="4199"/>
                    </a:cubicBezTo>
                    <a:cubicBezTo>
                      <a:pt x="8006" y="4399"/>
                      <a:pt x="7606" y="4532"/>
                      <a:pt x="7206" y="4632"/>
                    </a:cubicBezTo>
                    <a:cubicBezTo>
                      <a:pt x="7061" y="4658"/>
                      <a:pt x="6916" y="4670"/>
                      <a:pt x="6772" y="4670"/>
                    </a:cubicBezTo>
                    <a:cubicBezTo>
                      <a:pt x="6605" y="4670"/>
                      <a:pt x="6439" y="4653"/>
                      <a:pt x="6276" y="4620"/>
                    </a:cubicBezTo>
                    <a:lnTo>
                      <a:pt x="6276" y="4620"/>
                    </a:lnTo>
                    <a:cubicBezTo>
                      <a:pt x="6380" y="4519"/>
                      <a:pt x="6479" y="4412"/>
                      <a:pt x="6572" y="4299"/>
                    </a:cubicBezTo>
                    <a:cubicBezTo>
                      <a:pt x="6872" y="3932"/>
                      <a:pt x="7039" y="3498"/>
                      <a:pt x="7106" y="3031"/>
                    </a:cubicBezTo>
                    <a:cubicBezTo>
                      <a:pt x="7139" y="2564"/>
                      <a:pt x="6939" y="2097"/>
                      <a:pt x="6605" y="1797"/>
                    </a:cubicBezTo>
                    <a:cubicBezTo>
                      <a:pt x="6403" y="1650"/>
                      <a:pt x="6161" y="1574"/>
                      <a:pt x="5918" y="1574"/>
                    </a:cubicBezTo>
                    <a:cubicBezTo>
                      <a:pt x="5718" y="1574"/>
                      <a:pt x="5518" y="1625"/>
                      <a:pt x="5338" y="1730"/>
                    </a:cubicBezTo>
                    <a:cubicBezTo>
                      <a:pt x="4971" y="1930"/>
                      <a:pt x="4704" y="2264"/>
                      <a:pt x="4637" y="2664"/>
                    </a:cubicBezTo>
                    <a:cubicBezTo>
                      <a:pt x="4504" y="3398"/>
                      <a:pt x="4871" y="4132"/>
                      <a:pt x="5504" y="4499"/>
                    </a:cubicBezTo>
                    <a:cubicBezTo>
                      <a:pt x="5636" y="4573"/>
                      <a:pt x="5772" y="4633"/>
                      <a:pt x="5910" y="4679"/>
                    </a:cubicBezTo>
                    <a:lnTo>
                      <a:pt x="5910" y="4679"/>
                    </a:lnTo>
                    <a:cubicBezTo>
                      <a:pt x="5752" y="4824"/>
                      <a:pt x="5582" y="4953"/>
                      <a:pt x="5404" y="5066"/>
                    </a:cubicBezTo>
                    <a:cubicBezTo>
                      <a:pt x="5004" y="5333"/>
                      <a:pt x="4537" y="5466"/>
                      <a:pt x="4103" y="5466"/>
                    </a:cubicBezTo>
                    <a:cubicBezTo>
                      <a:pt x="3636" y="5433"/>
                      <a:pt x="3203" y="5233"/>
                      <a:pt x="2836" y="4932"/>
                    </a:cubicBezTo>
                    <a:cubicBezTo>
                      <a:pt x="2502" y="4632"/>
                      <a:pt x="2235" y="4265"/>
                      <a:pt x="2069" y="3865"/>
                    </a:cubicBezTo>
                    <a:cubicBezTo>
                      <a:pt x="1980" y="3636"/>
                      <a:pt x="1920" y="3407"/>
                      <a:pt x="1878" y="3178"/>
                    </a:cubicBezTo>
                    <a:lnTo>
                      <a:pt x="1878" y="3178"/>
                    </a:lnTo>
                    <a:cubicBezTo>
                      <a:pt x="2031" y="3150"/>
                      <a:pt x="2183" y="3111"/>
                      <a:pt x="2335" y="3064"/>
                    </a:cubicBezTo>
                    <a:cubicBezTo>
                      <a:pt x="2869" y="2898"/>
                      <a:pt x="3370" y="2564"/>
                      <a:pt x="3736" y="2097"/>
                    </a:cubicBezTo>
                    <a:cubicBezTo>
                      <a:pt x="3903" y="1797"/>
                      <a:pt x="4037" y="1463"/>
                      <a:pt x="4037" y="1130"/>
                    </a:cubicBezTo>
                    <a:cubicBezTo>
                      <a:pt x="4070" y="729"/>
                      <a:pt x="3903" y="329"/>
                      <a:pt x="3570" y="129"/>
                    </a:cubicBezTo>
                    <a:cubicBezTo>
                      <a:pt x="3398" y="43"/>
                      <a:pt x="3220" y="0"/>
                      <a:pt x="30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55"/>
            <p:cNvSpPr/>
            <p:nvPr/>
          </p:nvSpPr>
          <p:spPr>
            <a:xfrm>
              <a:off x="1785079" y="1219806"/>
              <a:ext cx="90283" cy="90944"/>
            </a:xfrm>
            <a:custGeom>
              <a:avLst/>
              <a:gdLst/>
              <a:ahLst/>
              <a:cxnLst/>
              <a:rect l="l" t="t" r="r" b="b"/>
              <a:pathLst>
                <a:path w="4504" h="4537" extrusionOk="0">
                  <a:moveTo>
                    <a:pt x="3203" y="0"/>
                  </a:moveTo>
                  <a:lnTo>
                    <a:pt x="0" y="2902"/>
                  </a:lnTo>
                  <a:lnTo>
                    <a:pt x="4504" y="4537"/>
                  </a:lnTo>
                  <a:lnTo>
                    <a:pt x="32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1412643" y="853223"/>
              <a:ext cx="508862" cy="463561"/>
            </a:xfrm>
            <a:custGeom>
              <a:avLst/>
              <a:gdLst/>
              <a:ahLst/>
              <a:cxnLst/>
              <a:rect l="l" t="t" r="r" b="b"/>
              <a:pathLst>
                <a:path w="25386" h="23126" extrusionOk="0">
                  <a:moveTo>
                    <a:pt x="12697" y="0"/>
                  </a:moveTo>
                  <a:cubicBezTo>
                    <a:pt x="9741" y="0"/>
                    <a:pt x="6789" y="1126"/>
                    <a:pt x="4537" y="3378"/>
                  </a:cubicBezTo>
                  <a:cubicBezTo>
                    <a:pt x="0" y="7914"/>
                    <a:pt x="0" y="15220"/>
                    <a:pt x="4537" y="19723"/>
                  </a:cubicBezTo>
                  <a:cubicBezTo>
                    <a:pt x="6789" y="21991"/>
                    <a:pt x="9741" y="23125"/>
                    <a:pt x="12697" y="23125"/>
                  </a:cubicBezTo>
                  <a:cubicBezTo>
                    <a:pt x="15653" y="23125"/>
                    <a:pt x="18614" y="21991"/>
                    <a:pt x="20882" y="19723"/>
                  </a:cubicBezTo>
                  <a:cubicBezTo>
                    <a:pt x="25385" y="15220"/>
                    <a:pt x="25385" y="7914"/>
                    <a:pt x="20882" y="3378"/>
                  </a:cubicBezTo>
                  <a:cubicBezTo>
                    <a:pt x="18614" y="1126"/>
                    <a:pt x="15653" y="0"/>
                    <a:pt x="1269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1728913" y="1065339"/>
              <a:ext cx="40130" cy="40150"/>
            </a:xfrm>
            <a:custGeom>
              <a:avLst/>
              <a:gdLst/>
              <a:ahLst/>
              <a:cxnLst/>
              <a:rect l="l" t="t" r="r" b="b"/>
              <a:pathLst>
                <a:path w="2002" h="2003" extrusionOk="0">
                  <a:moveTo>
                    <a:pt x="1001" y="1"/>
                  </a:moveTo>
                  <a:cubicBezTo>
                    <a:pt x="434" y="1"/>
                    <a:pt x="0" y="434"/>
                    <a:pt x="0" y="1002"/>
                  </a:cubicBezTo>
                  <a:cubicBezTo>
                    <a:pt x="0" y="1535"/>
                    <a:pt x="434" y="2002"/>
                    <a:pt x="1001" y="2002"/>
                  </a:cubicBezTo>
                  <a:cubicBezTo>
                    <a:pt x="1535" y="2002"/>
                    <a:pt x="2002" y="1535"/>
                    <a:pt x="2002" y="1002"/>
                  </a:cubicBezTo>
                  <a:cubicBezTo>
                    <a:pt x="2002" y="434"/>
                    <a:pt x="1535" y="1"/>
                    <a:pt x="10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1648011" y="1064678"/>
              <a:ext cx="47487" cy="40671"/>
            </a:xfrm>
            <a:custGeom>
              <a:avLst/>
              <a:gdLst/>
              <a:ahLst/>
              <a:cxnLst/>
              <a:rect l="l" t="t" r="r" b="b"/>
              <a:pathLst>
                <a:path w="2369" h="2029" extrusionOk="0">
                  <a:moveTo>
                    <a:pt x="1034" y="0"/>
                  </a:moveTo>
                  <a:cubicBezTo>
                    <a:pt x="467" y="0"/>
                    <a:pt x="0" y="467"/>
                    <a:pt x="0" y="1035"/>
                  </a:cubicBezTo>
                  <a:cubicBezTo>
                    <a:pt x="0" y="1624"/>
                    <a:pt x="508" y="2028"/>
                    <a:pt x="1033" y="2028"/>
                  </a:cubicBezTo>
                  <a:cubicBezTo>
                    <a:pt x="1280" y="2028"/>
                    <a:pt x="1532" y="1938"/>
                    <a:pt x="1735" y="1735"/>
                  </a:cubicBezTo>
                  <a:cubicBezTo>
                    <a:pt x="2369" y="1101"/>
                    <a:pt x="1902" y="34"/>
                    <a:pt x="1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1560094" y="1064999"/>
              <a:ext cx="51155" cy="39910"/>
            </a:xfrm>
            <a:custGeom>
              <a:avLst/>
              <a:gdLst/>
              <a:ahLst/>
              <a:cxnLst/>
              <a:rect l="l" t="t" r="r" b="b"/>
              <a:pathLst>
                <a:path w="2552" h="1991" extrusionOk="0">
                  <a:moveTo>
                    <a:pt x="1253" y="0"/>
                  </a:moveTo>
                  <a:cubicBezTo>
                    <a:pt x="912" y="0"/>
                    <a:pt x="592" y="178"/>
                    <a:pt x="417" y="485"/>
                  </a:cubicBezTo>
                  <a:cubicBezTo>
                    <a:pt x="1" y="1198"/>
                    <a:pt x="537" y="1990"/>
                    <a:pt x="1249" y="1990"/>
                  </a:cubicBezTo>
                  <a:cubicBezTo>
                    <a:pt x="1336" y="1990"/>
                    <a:pt x="1426" y="1978"/>
                    <a:pt x="1517" y="1953"/>
                  </a:cubicBezTo>
                  <a:cubicBezTo>
                    <a:pt x="2385" y="1752"/>
                    <a:pt x="2552" y="585"/>
                    <a:pt x="1784" y="151"/>
                  </a:cubicBezTo>
                  <a:cubicBezTo>
                    <a:pt x="1613" y="48"/>
                    <a:pt x="1430" y="0"/>
                    <a:pt x="12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1430022" y="850718"/>
              <a:ext cx="474084" cy="471238"/>
            </a:xfrm>
            <a:custGeom>
              <a:avLst/>
              <a:gdLst/>
              <a:ahLst/>
              <a:cxnLst/>
              <a:rect l="l" t="t" r="r" b="b"/>
              <a:pathLst>
                <a:path w="23651" h="23509" extrusionOk="0">
                  <a:moveTo>
                    <a:pt x="10575" y="0"/>
                  </a:moveTo>
                  <a:lnTo>
                    <a:pt x="10041" y="67"/>
                  </a:lnTo>
                  <a:lnTo>
                    <a:pt x="9441" y="167"/>
                  </a:lnTo>
                  <a:lnTo>
                    <a:pt x="8740" y="334"/>
                  </a:lnTo>
                  <a:cubicBezTo>
                    <a:pt x="7573" y="634"/>
                    <a:pt x="6472" y="1101"/>
                    <a:pt x="5438" y="1768"/>
                  </a:cubicBezTo>
                  <a:cubicBezTo>
                    <a:pt x="2369" y="3703"/>
                    <a:pt x="401" y="6972"/>
                    <a:pt x="67" y="10574"/>
                  </a:cubicBezTo>
                  <a:cubicBezTo>
                    <a:pt x="1" y="11108"/>
                    <a:pt x="1" y="11642"/>
                    <a:pt x="34" y="12176"/>
                  </a:cubicBezTo>
                  <a:cubicBezTo>
                    <a:pt x="34" y="12442"/>
                    <a:pt x="34" y="12709"/>
                    <a:pt x="67" y="13009"/>
                  </a:cubicBezTo>
                  <a:lnTo>
                    <a:pt x="201" y="13843"/>
                  </a:lnTo>
                  <a:cubicBezTo>
                    <a:pt x="401" y="14978"/>
                    <a:pt x="801" y="16078"/>
                    <a:pt x="1335" y="17112"/>
                  </a:cubicBezTo>
                  <a:cubicBezTo>
                    <a:pt x="2469" y="19347"/>
                    <a:pt x="4270" y="21149"/>
                    <a:pt x="6539" y="22249"/>
                  </a:cubicBezTo>
                  <a:cubicBezTo>
                    <a:pt x="7706" y="22850"/>
                    <a:pt x="8974" y="23250"/>
                    <a:pt x="10275" y="23384"/>
                  </a:cubicBezTo>
                  <a:cubicBezTo>
                    <a:pt x="10608" y="23450"/>
                    <a:pt x="10942" y="23484"/>
                    <a:pt x="11275" y="23484"/>
                  </a:cubicBezTo>
                  <a:cubicBezTo>
                    <a:pt x="11442" y="23500"/>
                    <a:pt x="11609" y="23509"/>
                    <a:pt x="11776" y="23509"/>
                  </a:cubicBezTo>
                  <a:cubicBezTo>
                    <a:pt x="11943" y="23509"/>
                    <a:pt x="12109" y="23500"/>
                    <a:pt x="12276" y="23484"/>
                  </a:cubicBezTo>
                  <a:cubicBezTo>
                    <a:pt x="12977" y="23450"/>
                    <a:pt x="13644" y="23384"/>
                    <a:pt x="14311" y="23217"/>
                  </a:cubicBezTo>
                  <a:cubicBezTo>
                    <a:pt x="15725" y="22921"/>
                    <a:pt x="17075" y="22365"/>
                    <a:pt x="18296" y="21582"/>
                  </a:cubicBezTo>
                  <a:lnTo>
                    <a:pt x="18296" y="21582"/>
                  </a:lnTo>
                  <a:lnTo>
                    <a:pt x="22317" y="23217"/>
                  </a:lnTo>
                  <a:lnTo>
                    <a:pt x="22550" y="23284"/>
                  </a:lnTo>
                  <a:lnTo>
                    <a:pt x="22550" y="23284"/>
                  </a:lnTo>
                  <a:lnTo>
                    <a:pt x="22483" y="23050"/>
                  </a:lnTo>
                  <a:cubicBezTo>
                    <a:pt x="22087" y="21564"/>
                    <a:pt x="21691" y="20110"/>
                    <a:pt x="21294" y="18721"/>
                  </a:cubicBezTo>
                  <a:lnTo>
                    <a:pt x="21294" y="18721"/>
                  </a:lnTo>
                  <a:cubicBezTo>
                    <a:pt x="22403" y="17266"/>
                    <a:pt x="23122" y="15554"/>
                    <a:pt x="23451" y="13777"/>
                  </a:cubicBezTo>
                  <a:cubicBezTo>
                    <a:pt x="23618" y="12909"/>
                    <a:pt x="23651" y="12075"/>
                    <a:pt x="23618" y="11208"/>
                  </a:cubicBezTo>
                  <a:cubicBezTo>
                    <a:pt x="23584" y="10775"/>
                    <a:pt x="23551" y="10374"/>
                    <a:pt x="23484" y="9941"/>
                  </a:cubicBezTo>
                  <a:cubicBezTo>
                    <a:pt x="23451" y="9740"/>
                    <a:pt x="23417" y="9540"/>
                    <a:pt x="23384" y="9340"/>
                  </a:cubicBezTo>
                  <a:cubicBezTo>
                    <a:pt x="23351" y="9173"/>
                    <a:pt x="23317" y="8973"/>
                    <a:pt x="23251" y="8773"/>
                  </a:cubicBezTo>
                  <a:cubicBezTo>
                    <a:pt x="22584" y="6071"/>
                    <a:pt x="20949" y="3703"/>
                    <a:pt x="18681" y="2102"/>
                  </a:cubicBezTo>
                  <a:cubicBezTo>
                    <a:pt x="17847" y="1501"/>
                    <a:pt x="16913" y="1001"/>
                    <a:pt x="15945" y="667"/>
                  </a:cubicBezTo>
                  <a:lnTo>
                    <a:pt x="15378" y="467"/>
                  </a:lnTo>
                  <a:lnTo>
                    <a:pt x="14778" y="334"/>
                  </a:lnTo>
                  <a:lnTo>
                    <a:pt x="14244" y="200"/>
                  </a:lnTo>
                  <a:cubicBezTo>
                    <a:pt x="14077" y="167"/>
                    <a:pt x="13911" y="167"/>
                    <a:pt x="13744" y="134"/>
                  </a:cubicBezTo>
                  <a:cubicBezTo>
                    <a:pt x="13444" y="67"/>
                    <a:pt x="13177" y="34"/>
                    <a:pt x="12910" y="34"/>
                  </a:cubicBezTo>
                  <a:lnTo>
                    <a:pt x="12310" y="0"/>
                  </a:lnTo>
                  <a:lnTo>
                    <a:pt x="11943" y="0"/>
                  </a:lnTo>
                  <a:lnTo>
                    <a:pt x="12310" y="34"/>
                  </a:lnTo>
                  <a:lnTo>
                    <a:pt x="12910" y="67"/>
                  </a:lnTo>
                  <a:cubicBezTo>
                    <a:pt x="13143" y="67"/>
                    <a:pt x="13410" y="134"/>
                    <a:pt x="13744" y="200"/>
                  </a:cubicBezTo>
                  <a:cubicBezTo>
                    <a:pt x="18280" y="968"/>
                    <a:pt x="21950" y="4370"/>
                    <a:pt x="23084" y="8840"/>
                  </a:cubicBezTo>
                  <a:cubicBezTo>
                    <a:pt x="23117" y="9040"/>
                    <a:pt x="23184" y="9207"/>
                    <a:pt x="23217" y="9407"/>
                  </a:cubicBezTo>
                  <a:lnTo>
                    <a:pt x="23317" y="10007"/>
                  </a:lnTo>
                  <a:cubicBezTo>
                    <a:pt x="23351" y="10408"/>
                    <a:pt x="23417" y="10808"/>
                    <a:pt x="23417" y="11208"/>
                  </a:cubicBezTo>
                  <a:cubicBezTo>
                    <a:pt x="23451" y="12042"/>
                    <a:pt x="23384" y="12876"/>
                    <a:pt x="23251" y="13710"/>
                  </a:cubicBezTo>
                  <a:cubicBezTo>
                    <a:pt x="22917" y="15478"/>
                    <a:pt x="22183" y="17179"/>
                    <a:pt x="21082" y="18614"/>
                  </a:cubicBezTo>
                  <a:lnTo>
                    <a:pt x="21049" y="18680"/>
                  </a:lnTo>
                  <a:lnTo>
                    <a:pt x="21049" y="18714"/>
                  </a:lnTo>
                  <a:cubicBezTo>
                    <a:pt x="21426" y="20065"/>
                    <a:pt x="21774" y="21417"/>
                    <a:pt x="22175" y="22852"/>
                  </a:cubicBezTo>
                  <a:lnTo>
                    <a:pt x="22175" y="22852"/>
                  </a:lnTo>
                  <a:lnTo>
                    <a:pt x="18314" y="21282"/>
                  </a:lnTo>
                  <a:lnTo>
                    <a:pt x="18247" y="21249"/>
                  </a:lnTo>
                  <a:lnTo>
                    <a:pt x="18214" y="21282"/>
                  </a:lnTo>
                  <a:cubicBezTo>
                    <a:pt x="17013" y="22083"/>
                    <a:pt x="15679" y="22650"/>
                    <a:pt x="14278" y="22950"/>
                  </a:cubicBezTo>
                  <a:cubicBezTo>
                    <a:pt x="13610" y="23117"/>
                    <a:pt x="12943" y="23183"/>
                    <a:pt x="12276" y="23217"/>
                  </a:cubicBezTo>
                  <a:lnTo>
                    <a:pt x="11309" y="23217"/>
                  </a:lnTo>
                  <a:cubicBezTo>
                    <a:pt x="10975" y="23217"/>
                    <a:pt x="10642" y="23183"/>
                    <a:pt x="10341" y="23117"/>
                  </a:cubicBezTo>
                  <a:cubicBezTo>
                    <a:pt x="9041" y="22983"/>
                    <a:pt x="7806" y="22583"/>
                    <a:pt x="6672" y="22016"/>
                  </a:cubicBezTo>
                  <a:cubicBezTo>
                    <a:pt x="5571" y="21449"/>
                    <a:pt x="4537" y="20715"/>
                    <a:pt x="3637" y="19848"/>
                  </a:cubicBezTo>
                  <a:cubicBezTo>
                    <a:pt x="2836" y="19014"/>
                    <a:pt x="2136" y="18046"/>
                    <a:pt x="1569" y="16979"/>
                  </a:cubicBezTo>
                  <a:cubicBezTo>
                    <a:pt x="1035" y="15978"/>
                    <a:pt x="668" y="14911"/>
                    <a:pt x="468" y="13810"/>
                  </a:cubicBezTo>
                  <a:lnTo>
                    <a:pt x="334" y="12976"/>
                  </a:lnTo>
                  <a:cubicBezTo>
                    <a:pt x="301" y="12709"/>
                    <a:pt x="301" y="12442"/>
                    <a:pt x="301" y="12176"/>
                  </a:cubicBezTo>
                  <a:cubicBezTo>
                    <a:pt x="268" y="11675"/>
                    <a:pt x="268" y="11141"/>
                    <a:pt x="301" y="10608"/>
                  </a:cubicBezTo>
                  <a:cubicBezTo>
                    <a:pt x="635" y="7072"/>
                    <a:pt x="2536" y="3870"/>
                    <a:pt x="5538" y="1935"/>
                  </a:cubicBezTo>
                  <a:cubicBezTo>
                    <a:pt x="6539" y="1268"/>
                    <a:pt x="7640" y="767"/>
                    <a:pt x="8807" y="434"/>
                  </a:cubicBezTo>
                  <a:lnTo>
                    <a:pt x="9474" y="267"/>
                  </a:lnTo>
                  <a:lnTo>
                    <a:pt x="10075" y="167"/>
                  </a:lnTo>
                  <a:lnTo>
                    <a:pt x="10608" y="67"/>
                  </a:lnTo>
                  <a:lnTo>
                    <a:pt x="11009" y="67"/>
                  </a:lnTo>
                  <a:lnTo>
                    <a:pt x="116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14"/>
        <p:cNvGrpSpPr/>
        <p:nvPr/>
      </p:nvGrpSpPr>
      <p:grpSpPr>
        <a:xfrm>
          <a:off x="0" y="0"/>
          <a:ext cx="0" cy="0"/>
          <a:chOff x="0" y="0"/>
          <a:chExt cx="0" cy="0"/>
        </a:xfrm>
      </p:grpSpPr>
      <p:sp>
        <p:nvSpPr>
          <p:cNvPr id="1316" name="Google Shape;1316;p53"/>
          <p:cNvSpPr txBox="1">
            <a:spLocks noGrp="1"/>
          </p:cNvSpPr>
          <p:nvPr>
            <p:ph type="title"/>
          </p:nvPr>
        </p:nvSpPr>
        <p:spPr>
          <a:xfrm>
            <a:off x="683895" y="771525"/>
            <a:ext cx="3982085" cy="508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a:t>Nguyên lý hoạt động</a:t>
            </a:r>
          </a:p>
        </p:txBody>
      </p:sp>
      <p:sp>
        <p:nvSpPr>
          <p:cNvPr id="1317" name="Google Shape;1317;p53"/>
          <p:cNvSpPr txBox="1">
            <a:spLocks noGrp="1"/>
          </p:cNvSpPr>
          <p:nvPr>
            <p:ph type="subTitle" idx="1"/>
          </p:nvPr>
        </p:nvSpPr>
        <p:spPr>
          <a:xfrm>
            <a:off x="0" y="1347470"/>
            <a:ext cx="4401185" cy="8343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charset="0"/>
              <a:buChar char="Ø"/>
            </a:pPr>
            <a:r>
              <a:rPr lang="en-GB" b="1">
                <a:solidFill>
                  <a:schemeClr val="dk2"/>
                </a:solidFill>
              </a:rPr>
              <a:t>Tín hiệu được lưu chuyển theo một chiều duy nhất (cùng hoặc ngược chiều kim đồng hồ).</a:t>
            </a:r>
          </a:p>
          <a:p>
            <a:pPr marL="285750" lvl="0" indent="-285750" algn="l" rtl="0">
              <a:spcBef>
                <a:spcPts val="0"/>
              </a:spcBef>
              <a:spcAft>
                <a:spcPts val="0"/>
              </a:spcAft>
              <a:buClr>
                <a:schemeClr val="dk1"/>
              </a:buClr>
              <a:buSzPts val="1100"/>
              <a:buFont typeface="Wingdings" panose="05000000000000000000" charset="0"/>
              <a:buChar char="Ø"/>
            </a:pPr>
            <a:r>
              <a:rPr lang="en-GB" b="1">
                <a:solidFill>
                  <a:schemeClr val="dk2"/>
                </a:solidFill>
              </a:rPr>
              <a:t>Phương thức kết nối: điểm điểm </a:t>
            </a:r>
          </a:p>
          <a:p>
            <a:pPr marL="285750" lvl="0" indent="-285750" algn="l" rtl="0">
              <a:spcBef>
                <a:spcPts val="0"/>
              </a:spcBef>
              <a:spcAft>
                <a:spcPts val="0"/>
              </a:spcAft>
              <a:buClr>
                <a:schemeClr val="dk1"/>
              </a:buClr>
              <a:buSzPts val="1100"/>
              <a:buFont typeface="Wingdings" panose="05000000000000000000" charset="0"/>
              <a:buChar char="Ø"/>
            </a:pPr>
            <a:r>
              <a:rPr lang="en-GB" b="1">
                <a:solidFill>
                  <a:schemeClr val="dk2"/>
                </a:solidFill>
              </a:rPr>
              <a:t>(point – to – point)</a:t>
            </a:r>
          </a:p>
          <a:p>
            <a:pPr marL="285750" lvl="0" indent="-285750" algn="l" rtl="0">
              <a:spcBef>
                <a:spcPts val="0"/>
              </a:spcBef>
              <a:spcAft>
                <a:spcPts val="0"/>
              </a:spcAft>
              <a:buClr>
                <a:schemeClr val="dk1"/>
              </a:buClr>
              <a:buSzPts val="1100"/>
              <a:buFont typeface="Wingdings" panose="05000000000000000000" charset="0"/>
              <a:buChar char="Ø"/>
            </a:pPr>
            <a:r>
              <a:rPr lang="en-GB" b="1">
                <a:solidFill>
                  <a:schemeClr val="dk2"/>
                </a:solidFill>
              </a:rPr>
              <a:t>Các máy tính được kết nối với nhau thành một vòng tròn, qua đó mỗi trạm có thể nhận và truyền dữ liệu theo từng gói một. Mỗi trạm của mạng được nối với vòng qua một bộ chuyển tiếp (repeater), nó có nhiệm vụ nhận tín hiệu rồi chuyển tiếp đến trạm kế tiếp trên vòng.</a:t>
            </a:r>
          </a:p>
          <a:p>
            <a:pPr marL="285750" lvl="0" indent="-285750" algn="l" rtl="0">
              <a:spcBef>
                <a:spcPts val="0"/>
              </a:spcBef>
              <a:spcAft>
                <a:spcPts val="0"/>
              </a:spcAft>
              <a:buClr>
                <a:schemeClr val="dk1"/>
              </a:buClr>
              <a:buSzPts val="1100"/>
              <a:buFont typeface="Wingdings" panose="05000000000000000000" charset="0"/>
              <a:buChar char="Ø"/>
            </a:pPr>
            <a:r>
              <a:rPr lang="en-GB" b="1">
                <a:solidFill>
                  <a:schemeClr val="dk2"/>
                </a:solidFill>
              </a:rPr>
              <a:t>Mỗi gói dữ liệu đều phải mang địa chỉ đích, mỗi trạm khi nhận được gói dữ liệu, nó kiểm tra nếu đúng với địa chỉ của máy mình thì tiếp nhận, còn nếu không nó sẽ chuyển đến trạm kế tiếp theo theo chiều được quy định trong vòng.</a:t>
            </a:r>
          </a:p>
        </p:txBody>
      </p:sp>
      <p:sp>
        <p:nvSpPr>
          <p:cNvPr id="1318" name="Google Shape;1318;p53"/>
          <p:cNvSpPr/>
          <p:nvPr/>
        </p:nvSpPr>
        <p:spPr>
          <a:xfrm>
            <a:off x="4774250" y="3947450"/>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4919275" y="4092475"/>
            <a:ext cx="113400" cy="1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8179575" y="1202475"/>
            <a:ext cx="674400" cy="674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8748800" y="1909800"/>
            <a:ext cx="192300" cy="19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0" descr="th (5)"/>
          <p:cNvPicPr>
            <a:picLocks noChangeAspect="1"/>
          </p:cNvPicPr>
          <p:nvPr/>
        </p:nvPicPr>
        <p:blipFill>
          <a:blip r:embed="rId3"/>
          <a:srcRect l="-12220" t="2049" r="17879" b="-36"/>
          <a:stretch>
            <a:fillRect/>
          </a:stretch>
        </p:blipFill>
        <p:spPr>
          <a:xfrm>
            <a:off x="3923665" y="297815"/>
            <a:ext cx="3887470" cy="3416300"/>
          </a:xfrm>
          <a:prstGeom prst="ellipse">
            <a:avLst/>
          </a:prstGeom>
        </p:spPr>
      </p:pic>
      <p:cxnSp>
        <p:nvCxnSpPr>
          <p:cNvPr id="3" name="Straight Connector 2"/>
          <p:cNvCxnSpPr/>
          <p:nvPr/>
        </p:nvCxnSpPr>
        <p:spPr>
          <a:xfrm>
            <a:off x="-5029835" y="2499995"/>
            <a:ext cx="5029835" cy="0"/>
          </a:xfrm>
          <a:prstGeom prst="line">
            <a:avLst/>
          </a:prstGeom>
          <a:ln cmpd="sng">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5941695" y="1995805"/>
            <a:ext cx="903605" cy="306705"/>
          </a:xfrm>
          <a:prstGeom prst="rect">
            <a:avLst/>
          </a:prstGeom>
          <a:noFill/>
        </p:spPr>
        <p:txBody>
          <a:bodyPr wrap="none" rtlCol="0">
            <a:spAutoFit/>
          </a:bodyPr>
          <a:lstStyle/>
          <a:p>
            <a:r>
              <a:rPr lang="en-US" b="1"/>
              <a:t>Ưu điểm</a:t>
            </a:r>
          </a:p>
        </p:txBody>
      </p:sp>
      <p:sp>
        <p:nvSpPr>
          <p:cNvPr id="5" name="Text Box 4"/>
          <p:cNvSpPr txBox="1"/>
          <p:nvPr/>
        </p:nvSpPr>
        <p:spPr>
          <a:xfrm>
            <a:off x="-6157595" y="2787650"/>
            <a:ext cx="1238885" cy="306705"/>
          </a:xfrm>
          <a:prstGeom prst="rect">
            <a:avLst/>
          </a:prstGeom>
          <a:noFill/>
        </p:spPr>
        <p:txBody>
          <a:bodyPr wrap="none" rtlCol="0">
            <a:spAutoFit/>
          </a:bodyPr>
          <a:lstStyle/>
          <a:p>
            <a:r>
              <a:rPr lang="en-US" b="1"/>
              <a:t>Nhược điểm</a:t>
            </a:r>
          </a:p>
        </p:txBody>
      </p:sp>
      <p:sp>
        <p:nvSpPr>
          <p:cNvPr id="6" name="Text Box 5"/>
          <p:cNvSpPr txBox="1"/>
          <p:nvPr/>
        </p:nvSpPr>
        <p:spPr>
          <a:xfrm>
            <a:off x="-4860925" y="843280"/>
            <a:ext cx="3476625" cy="953135"/>
          </a:xfrm>
          <a:prstGeom prst="rect">
            <a:avLst/>
          </a:prstGeom>
          <a:noFill/>
        </p:spPr>
        <p:txBody>
          <a:bodyPr wrap="square" rtlCol="0">
            <a:spAutoFit/>
          </a:bodyPr>
          <a:lstStyle/>
          <a:p>
            <a:pPr marL="285750" indent="-285750" algn="l">
              <a:buFont typeface="Arial" panose="020B0604020202020204" pitchFamily="34" charset="0"/>
              <a:buChar char="•"/>
            </a:pPr>
            <a:r>
              <a:rPr lang="en-US"/>
              <a:t>Với dạng kết nối này có ưu điểm là không tốn nhiều dây cáp, tốc độ truyền dữ liệu cao, không gây ách tắc.</a:t>
            </a:r>
          </a:p>
          <a:p>
            <a:pPr marL="285750" indent="-285750" algn="l">
              <a:buFont typeface="Arial" panose="020B0604020202020204" pitchFamily="34" charset="0"/>
              <a:buChar char="•"/>
            </a:pPr>
            <a:r>
              <a:rPr lang="en-US"/>
              <a:t>Có thể nới rộng hệ thống ra xa.</a:t>
            </a:r>
          </a:p>
        </p:txBody>
      </p:sp>
      <p:sp>
        <p:nvSpPr>
          <p:cNvPr id="7" name="Text Box 6"/>
          <p:cNvSpPr txBox="1"/>
          <p:nvPr/>
        </p:nvSpPr>
        <p:spPr>
          <a:xfrm>
            <a:off x="-5005070" y="3435985"/>
            <a:ext cx="3237230" cy="953135"/>
          </a:xfrm>
          <a:prstGeom prst="rect">
            <a:avLst/>
          </a:prstGeom>
          <a:noFill/>
        </p:spPr>
        <p:txBody>
          <a:bodyPr wrap="square" rtlCol="0">
            <a:spAutoFit/>
          </a:bodyPr>
          <a:lstStyle/>
          <a:p>
            <a:pPr marL="285750" indent="-285750" algn="l">
              <a:buFont typeface="Arial" panose="020B0604020202020204" pitchFamily="34" charset="0"/>
              <a:buChar char="•"/>
            </a:pPr>
            <a:r>
              <a:rPr lang="en-US"/>
              <a:t>Các giao thức để truyền dữ liệu phức tạp.</a:t>
            </a:r>
          </a:p>
          <a:p>
            <a:pPr marL="285750" indent="-285750" algn="l">
              <a:buFont typeface="Arial" panose="020B0604020202020204" pitchFamily="34" charset="0"/>
              <a:buChar char="•"/>
            </a:pPr>
            <a:r>
              <a:rPr lang="en-US"/>
              <a:t>Khó khăn trong việc tìm và khắc phục sự cố.</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1316"/>
                                        </p:tgtEl>
                                      </p:cBhvr>
                                    </p:animEffect>
                                    <p:set>
                                      <p:cBhvr>
                                        <p:cTn id="7" dur="1" fill="hold">
                                          <p:stCondLst>
                                            <p:cond delay="499"/>
                                          </p:stCondLst>
                                        </p:cTn>
                                        <p:tgtEl>
                                          <p:spTgt spid="1316"/>
                                        </p:tgtEl>
                                        <p:attrNameLst>
                                          <p:attrName>style.visibility</p:attrName>
                                        </p:attrNameLst>
                                      </p:cBhvr>
                                      <p:to>
                                        <p:strVal val="hidden"/>
                                      </p:to>
                                    </p:set>
                                  </p:childTnLst>
                                </p:cTn>
                              </p:par>
                              <p:par>
                                <p:cTn id="8" presetID="18" presetClass="exit" presetSubtype="12" fill="hold" grpId="0" nodeType="withEffect">
                                  <p:stCondLst>
                                    <p:cond delay="0"/>
                                  </p:stCondLst>
                                  <p:childTnLst>
                                    <p:animEffect transition="out" filter="strips(downLeft)">
                                      <p:cBhvr>
                                        <p:cTn id="9" dur="500"/>
                                        <p:tgtEl>
                                          <p:spTgt spid="1317">
                                            <p:txEl>
                                              <p:pRg st="0" end="0"/>
                                            </p:txEl>
                                          </p:spTgt>
                                        </p:tgtEl>
                                      </p:cBhvr>
                                    </p:animEffect>
                                    <p:set>
                                      <p:cBhvr>
                                        <p:cTn id="10" dur="1" fill="hold">
                                          <p:stCondLst>
                                            <p:cond delay="499"/>
                                          </p:stCondLst>
                                        </p:cTn>
                                        <p:tgtEl>
                                          <p:spTgt spid="1317">
                                            <p:txEl>
                                              <p:pRg st="0" end="0"/>
                                            </p:txEl>
                                          </p:spTgt>
                                        </p:tgtEl>
                                        <p:attrNameLst>
                                          <p:attrName>style.visibility</p:attrName>
                                        </p:attrNameLst>
                                      </p:cBhvr>
                                      <p:to>
                                        <p:strVal val="hidden"/>
                                      </p:to>
                                    </p:set>
                                  </p:childTnLst>
                                </p:cTn>
                              </p:par>
                              <p:par>
                                <p:cTn id="11" presetID="18" presetClass="exit" presetSubtype="12" fill="hold" grpId="0" nodeType="withEffect">
                                  <p:stCondLst>
                                    <p:cond delay="0"/>
                                  </p:stCondLst>
                                  <p:childTnLst>
                                    <p:animEffect transition="out" filter="strips(downLeft)">
                                      <p:cBhvr>
                                        <p:cTn id="12" dur="500"/>
                                        <p:tgtEl>
                                          <p:spTgt spid="1317">
                                            <p:txEl>
                                              <p:pRg st="1" end="1"/>
                                            </p:txEl>
                                          </p:spTgt>
                                        </p:tgtEl>
                                      </p:cBhvr>
                                    </p:animEffect>
                                    <p:set>
                                      <p:cBhvr>
                                        <p:cTn id="13" dur="1" fill="hold">
                                          <p:stCondLst>
                                            <p:cond delay="499"/>
                                          </p:stCondLst>
                                        </p:cTn>
                                        <p:tgtEl>
                                          <p:spTgt spid="1317">
                                            <p:txEl>
                                              <p:pRg st="1" end="1"/>
                                            </p:txEl>
                                          </p:spTgt>
                                        </p:tgtEl>
                                        <p:attrNameLst>
                                          <p:attrName>style.visibility</p:attrName>
                                        </p:attrNameLst>
                                      </p:cBhvr>
                                      <p:to>
                                        <p:strVal val="hidden"/>
                                      </p:to>
                                    </p:set>
                                  </p:childTnLst>
                                </p:cTn>
                              </p:par>
                              <p:par>
                                <p:cTn id="14" presetID="18" presetClass="exit" presetSubtype="12" fill="hold" grpId="0" nodeType="withEffect">
                                  <p:stCondLst>
                                    <p:cond delay="0"/>
                                  </p:stCondLst>
                                  <p:childTnLst>
                                    <p:animEffect transition="out" filter="strips(downLeft)">
                                      <p:cBhvr>
                                        <p:cTn id="15" dur="500"/>
                                        <p:tgtEl>
                                          <p:spTgt spid="1317">
                                            <p:txEl>
                                              <p:pRg st="2" end="2"/>
                                            </p:txEl>
                                          </p:spTgt>
                                        </p:tgtEl>
                                      </p:cBhvr>
                                    </p:animEffect>
                                    <p:set>
                                      <p:cBhvr>
                                        <p:cTn id="16" dur="1" fill="hold">
                                          <p:stCondLst>
                                            <p:cond delay="499"/>
                                          </p:stCondLst>
                                        </p:cTn>
                                        <p:tgtEl>
                                          <p:spTgt spid="1317">
                                            <p:txEl>
                                              <p:pRg st="2" end="2"/>
                                            </p:txEl>
                                          </p:spTgt>
                                        </p:tgtEl>
                                        <p:attrNameLst>
                                          <p:attrName>style.visibility</p:attrName>
                                        </p:attrNameLst>
                                      </p:cBhvr>
                                      <p:to>
                                        <p:strVal val="hidden"/>
                                      </p:to>
                                    </p:set>
                                  </p:childTnLst>
                                </p:cTn>
                              </p:par>
                              <p:par>
                                <p:cTn id="17" presetID="18" presetClass="exit" presetSubtype="12" fill="hold" grpId="0" nodeType="withEffect">
                                  <p:stCondLst>
                                    <p:cond delay="0"/>
                                  </p:stCondLst>
                                  <p:childTnLst>
                                    <p:animEffect transition="out" filter="strips(downLeft)">
                                      <p:cBhvr>
                                        <p:cTn id="18" dur="500"/>
                                        <p:tgtEl>
                                          <p:spTgt spid="1317">
                                            <p:txEl>
                                              <p:pRg st="3" end="3"/>
                                            </p:txEl>
                                          </p:spTgt>
                                        </p:tgtEl>
                                      </p:cBhvr>
                                    </p:animEffect>
                                    <p:set>
                                      <p:cBhvr>
                                        <p:cTn id="19" dur="1" fill="hold">
                                          <p:stCondLst>
                                            <p:cond delay="499"/>
                                          </p:stCondLst>
                                        </p:cTn>
                                        <p:tgtEl>
                                          <p:spTgt spid="1317">
                                            <p:txEl>
                                              <p:pRg st="3" end="3"/>
                                            </p:txEl>
                                          </p:spTgt>
                                        </p:tgtEl>
                                        <p:attrNameLst>
                                          <p:attrName>style.visibility</p:attrName>
                                        </p:attrNameLst>
                                      </p:cBhvr>
                                      <p:to>
                                        <p:strVal val="hidden"/>
                                      </p:to>
                                    </p:set>
                                  </p:childTnLst>
                                </p:cTn>
                              </p:par>
                              <p:par>
                                <p:cTn id="20" presetID="18" presetClass="exit" presetSubtype="12" fill="hold" grpId="0" nodeType="withEffect">
                                  <p:stCondLst>
                                    <p:cond delay="0"/>
                                  </p:stCondLst>
                                  <p:childTnLst>
                                    <p:animEffect transition="out" filter="strips(downLeft)">
                                      <p:cBhvr>
                                        <p:cTn id="21" dur="500"/>
                                        <p:tgtEl>
                                          <p:spTgt spid="1317">
                                            <p:txEl>
                                              <p:pRg st="4" end="4"/>
                                            </p:txEl>
                                          </p:spTgt>
                                        </p:tgtEl>
                                      </p:cBhvr>
                                    </p:animEffect>
                                    <p:set>
                                      <p:cBhvr>
                                        <p:cTn id="22" dur="1" fill="hold">
                                          <p:stCondLst>
                                            <p:cond delay="499"/>
                                          </p:stCondLst>
                                        </p:cTn>
                                        <p:tgtEl>
                                          <p:spTgt spid="1317">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0" nodeType="clickEffect">
                                  <p:stCondLst>
                                    <p:cond delay="0"/>
                                  </p:stCondLst>
                                  <p:childTnLst>
                                    <p:animMotion origin="layout" path="M 0 -0.00407407 L 0.643611 -0.015679 " pathEditMode="relative" rAng="0" ptsTypes="">
                                      <p:cBhvr>
                                        <p:cTn id="26" dur="2000" fill="hold"/>
                                        <p:tgtEl>
                                          <p:spTgt spid="4"/>
                                        </p:tgtEl>
                                        <p:attrNameLst>
                                          <p:attrName>ppt_x</p:attrName>
                                          <p:attrName>ppt_y</p:attrName>
                                        </p:attrNameLst>
                                      </p:cBhvr>
                                      <p:rCtr x="326" y="-5"/>
                                    </p:animMotion>
                                  </p:childTnLst>
                                </p:cTn>
                              </p:par>
                              <p:par>
                                <p:cTn id="27" presetID="63" presetClass="path" presetSubtype="0" accel="50000" decel="50000" fill="hold" grpId="0" nodeType="withEffect">
                                  <p:stCondLst>
                                    <p:cond delay="0"/>
                                  </p:stCondLst>
                                  <p:childTnLst>
                                    <p:animMotion origin="layout" path="M 0 -0.00407407 L 0.664653 -0.0296296 " pathEditMode="relative" rAng="0" ptsTypes="">
                                      <p:cBhvr>
                                        <p:cTn id="28" dur="2000" fill="hold"/>
                                        <p:tgtEl>
                                          <p:spTgt spid="5"/>
                                        </p:tgtEl>
                                        <p:attrNameLst>
                                          <p:attrName>ppt_x</p:attrName>
                                          <p:attrName>ppt_y</p:attrName>
                                        </p:attrNameLst>
                                      </p:cBhvr>
                                      <p:rCtr x="340" y="-12"/>
                                    </p:animMotion>
                                  </p:childTnLst>
                                </p:cTn>
                              </p:par>
                              <p:par>
                                <p:cTn id="29" presetID="63" presetClass="path" presetSubtype="0" accel="50000" decel="50000" fill="hold" grpId="0" nodeType="withEffect">
                                  <p:stCondLst>
                                    <p:cond delay="0"/>
                                  </p:stCondLst>
                                  <p:childTnLst>
                                    <p:animMotion origin="layout" path="M 0.00395833 0.000123457 L 0.644583 0.117531 " pathEditMode="relative" rAng="0" ptsTypes="">
                                      <p:cBhvr>
                                        <p:cTn id="30" dur="2000" fill="hold"/>
                                        <p:tgtEl>
                                          <p:spTgt spid="6"/>
                                        </p:tgtEl>
                                        <p:attrNameLst>
                                          <p:attrName>ppt_x</p:attrName>
                                          <p:attrName>ppt_y</p:attrName>
                                        </p:attrNameLst>
                                      </p:cBhvr>
                                      <p:rCtr x="312" y="59"/>
                                    </p:animMotion>
                                  </p:childTnLst>
                                </p:cTn>
                              </p:par>
                              <p:par>
                                <p:cTn id="31" presetID="63" presetClass="path" presetSubtype="0" accel="50000" decel="50000" fill="hold" grpId="0" nodeType="withEffect">
                                  <p:stCondLst>
                                    <p:cond delay="0"/>
                                  </p:stCondLst>
                                  <p:childTnLst>
                                    <p:animMotion origin="layout" path="M 0 0 L 0.681389 -0.190494 " pathEditMode="relative" rAng="0" ptsTypes="">
                                      <p:cBhvr>
                                        <p:cTn id="32" dur="2000" fill="hold"/>
                                        <p:tgtEl>
                                          <p:spTgt spid="7"/>
                                        </p:tgtEl>
                                        <p:attrNameLst>
                                          <p:attrName>ppt_x</p:attrName>
                                          <p:attrName>ppt_y</p:attrName>
                                        </p:attrNameLst>
                                      </p:cBhvr>
                                      <p:rCtr x="268" y="0"/>
                                    </p:animMotion>
                                  </p:childTnLst>
                                </p:cTn>
                              </p:par>
                              <p:par>
                                <p:cTn id="33" presetID="63" presetClass="path" presetSubtype="0" accel="50000" decel="50000" fill="hold" nodeType="withEffect">
                                  <p:stCondLst>
                                    <p:cond delay="0"/>
                                  </p:stCondLst>
                                  <p:childTnLst>
                                    <p:animMotion origin="layout" path="M 0 0 L 0.483611 0 " pathEditMode="relative" rAng="0" ptsTypes="">
                                      <p:cBhvr>
                                        <p:cTn id="34" dur="2000" fill="hold"/>
                                        <p:tgtEl>
                                          <p:spTgt spid="3"/>
                                        </p:tgtEl>
                                        <p:attrNameLst>
                                          <p:attrName>ppt_x</p:attrName>
                                          <p:attrName>ppt_y</p:attrName>
                                        </p:attrNameLst>
                                      </p:cBhvr>
                                      <p:rCtr x="2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6" grpId="0"/>
      <p:bldP spid="1316" grpId="1"/>
      <p:bldP spid="1317" grpId="0" uiExpand="1" build="p"/>
      <p:bldP spid="1317" grpId="1" build="p"/>
      <p:bldP spid="4" grpId="0"/>
      <p:bldP spid="5" grpId="0"/>
      <p:bldP spid="6" grpId="0"/>
      <p:bldP spid="7" grpId="0"/>
    </p:bldLst>
  </p:timing>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3005</Words>
  <Application>Microsoft Office PowerPoint</Application>
  <PresentationFormat>On-screen Show (16:9)</PresentationFormat>
  <Paragraphs>349</Paragraphs>
  <Slides>15</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Times New Roman</vt:lpstr>
      <vt:lpstr>Wingdings</vt:lpstr>
      <vt:lpstr>Symbol</vt:lpstr>
      <vt:lpstr>Roboto Condensed</vt:lpstr>
      <vt:lpstr>Fredoka One</vt:lpstr>
      <vt:lpstr>Raleway</vt:lpstr>
      <vt:lpstr>Retato Slideshow by Slidesgo</vt:lpstr>
      <vt:lpstr>Business Cooperate</vt:lpstr>
      <vt:lpstr>Mạng Máy Tính</vt:lpstr>
      <vt:lpstr>Xây dựng hệ thống mạng phòng   Cho địa chỉ IP 122.0.0.0, mượn bit để chia subnet cấp phát cho hệ thống mạng, (mỗi phòng một subnet).</vt:lpstr>
      <vt:lpstr>Tìm hiểu về các thiết bị kết nối mạng</vt:lpstr>
      <vt:lpstr>01.Tìm hiểu về các thiết bị kết nối mạng </vt:lpstr>
      <vt:lpstr>02</vt:lpstr>
      <vt:lpstr>✯Mạng dạng sao</vt:lpstr>
      <vt:lpstr>Mạng dạng Bus</vt:lpstr>
      <vt:lpstr>PowerPoint Presentation</vt:lpstr>
      <vt:lpstr>Nguyên lý hoạt động</vt:lpstr>
      <vt:lpstr>Xây dựng hệ thống mạng</vt:lpstr>
      <vt:lpstr>Yêu cầu mạng thiết kế </vt:lpstr>
      <vt:lpstr>Tính toán chi phí </vt:lpstr>
      <vt:lpstr>Chia subnet để cung cấp cho hệ thống</vt:lpstr>
      <vt:lpstr>Liệt kê 5 subnet đầu tiên</vt:lpstr>
      <vt:lpstr>Thuận lợi và khó khăn trong khi tiến hành lắp đặt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Retato Slideshow</dc:title>
  <dc:creator/>
  <cp:lastModifiedBy>ngoctruong lê</cp:lastModifiedBy>
  <cp:revision>11</cp:revision>
  <dcterms:created xsi:type="dcterms:W3CDTF">2022-12-24T10:21:00Z</dcterms:created>
  <dcterms:modified xsi:type="dcterms:W3CDTF">2023-01-07T03:04:08Z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B2A6280B8DAE4F55B629D4FB3FBD8CC9</vt:lpwstr>
  </property>
  <property fmtid="{D5CDD505-2E9C-101B-9397-08002B2CF9AE}" pid="3" name="KSOProductBuildVer">
    <vt:lpwstr>1033-11.2.0.11440</vt:lpwstr>
  </property>
</Properties>
</file>